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57" r:id="rId3"/>
    <p:sldId id="258" r:id="rId4"/>
    <p:sldId id="259" r:id="rId5"/>
    <p:sldId id="260" r:id="rId6"/>
    <p:sldId id="261" r:id="rId7"/>
    <p:sldId id="262" r:id="rId8"/>
    <p:sldId id="265" r:id="rId9"/>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1" d="100"/>
          <a:sy n="81" d="100"/>
        </p:scale>
        <p:origin x="-288" y="21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BB6C12-3558-4EC3-AAF1-95AF14D471FF}" type="datetimeFigureOut">
              <a:rPr lang="sk-SK" smtClean="0"/>
              <a:t>27. 11. 2017</a:t>
            </a:fld>
            <a:endParaRPr lang="sk-SK"/>
          </a:p>
        </p:txBody>
      </p:sp>
      <p:sp>
        <p:nvSpPr>
          <p:cNvPr id="4" name="Zástupný symbol obrazu snímk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oznámo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6" name="Zástupný symbol päty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Zástupný symbol čísla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AC16E4-8240-4627-ADF1-0D51E698B295}" type="slidenum">
              <a:rPr lang="sk-SK" smtClean="0"/>
              <a:t>‹#›</a:t>
            </a:fld>
            <a:endParaRPr lang="sk-SK"/>
          </a:p>
        </p:txBody>
      </p:sp>
    </p:spTree>
    <p:extLst>
      <p:ext uri="{BB962C8B-B14F-4D97-AF65-F5344CB8AC3E}">
        <p14:creationId xmlns:p14="http://schemas.microsoft.com/office/powerpoint/2010/main" val="2726279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a:p>
        </p:txBody>
      </p:sp>
      <p:sp>
        <p:nvSpPr>
          <p:cNvPr id="4" name="Zástupný symbol čísla snímky 3"/>
          <p:cNvSpPr>
            <a:spLocks noGrp="1"/>
          </p:cNvSpPr>
          <p:nvPr>
            <p:ph type="sldNum" sz="quarter" idx="10"/>
          </p:nvPr>
        </p:nvSpPr>
        <p:spPr/>
        <p:txBody>
          <a:bodyPr/>
          <a:lstStyle/>
          <a:p>
            <a:fld id="{04AC16E4-8240-4627-ADF1-0D51E698B295}" type="slidenum">
              <a:rPr lang="sk-SK" smtClean="0"/>
              <a:t>3</a:t>
            </a:fld>
            <a:endParaRPr lang="sk-SK"/>
          </a:p>
        </p:txBody>
      </p:sp>
    </p:spTree>
    <p:extLst>
      <p:ext uri="{BB962C8B-B14F-4D97-AF65-F5344CB8AC3E}">
        <p14:creationId xmlns:p14="http://schemas.microsoft.com/office/powerpoint/2010/main" val="787860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á snímka">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sk-SK" smtClean="0"/>
              <a:t>Upravte štýly predlohy textu</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k-SK" smtClean="0"/>
              <a:t>Upravte štýl predlohy podnadpisov</a:t>
            </a:r>
            <a:endParaRPr lang="en-US" dirty="0"/>
          </a:p>
        </p:txBody>
      </p:sp>
      <p:sp>
        <p:nvSpPr>
          <p:cNvPr id="4" name="Date Placeholder 3"/>
          <p:cNvSpPr>
            <a:spLocks noGrp="1"/>
          </p:cNvSpPr>
          <p:nvPr>
            <p:ph type="dt" sz="half" idx="10"/>
          </p:nvPr>
        </p:nvSpPr>
        <p:spPr/>
        <p:txBody>
          <a:bodyPr/>
          <a:lstStyle/>
          <a:p>
            <a:fld id="{02EDBECD-80AD-41BF-B913-33108B2AA023}" type="datetimeFigureOut">
              <a:rPr lang="sk-SK" smtClean="0"/>
              <a:t>27. 11. 2017</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45DC1D34-4E8B-4FA5-B9E8-AB074A5FE2B2}" type="slidenum">
              <a:rPr lang="sk-SK" smtClean="0"/>
              <a:t>‹#›</a:t>
            </a:fld>
            <a:endParaRPr lang="sk-SK"/>
          </a:p>
        </p:txBody>
      </p:sp>
    </p:spTree>
    <p:extLst>
      <p:ext uri="{BB962C8B-B14F-4D97-AF65-F5344CB8AC3E}">
        <p14:creationId xmlns:p14="http://schemas.microsoft.com/office/powerpoint/2010/main" val="1312015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dirty="0"/>
          </a:p>
        </p:txBody>
      </p:sp>
      <p:sp>
        <p:nvSpPr>
          <p:cNvPr id="3" name="Vertical Text Placeholder 2"/>
          <p:cNvSpPr>
            <a:spLocks noGrp="1"/>
          </p:cNvSpPr>
          <p:nvPr>
            <p:ph type="body" orient="vert" idx="1"/>
          </p:nvPr>
        </p:nvSpPr>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fld id="{02EDBECD-80AD-41BF-B913-33108B2AA023}" type="datetimeFigureOut">
              <a:rPr lang="sk-SK" smtClean="0"/>
              <a:t>27. 11. 2017</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45DC1D34-4E8B-4FA5-B9E8-AB074A5FE2B2}" type="slidenum">
              <a:rPr lang="sk-SK" smtClean="0"/>
              <a:t>‹#›</a:t>
            </a:fld>
            <a:endParaRPr lang="sk-SK"/>
          </a:p>
        </p:txBody>
      </p:sp>
    </p:spTree>
    <p:extLst>
      <p:ext uri="{BB962C8B-B14F-4D97-AF65-F5344CB8AC3E}">
        <p14:creationId xmlns:p14="http://schemas.microsoft.com/office/powerpoint/2010/main" val="2883905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Zvislý nadpis a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sk-SK" smtClean="0"/>
              <a:t>Upravte štýly predlohy textu</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a:xfrm>
            <a:off x="838200" y="6422854"/>
            <a:ext cx="2743196" cy="365125"/>
          </a:xfrm>
        </p:spPr>
        <p:txBody>
          <a:bodyPr/>
          <a:lstStyle/>
          <a:p>
            <a:fld id="{02EDBECD-80AD-41BF-B913-33108B2AA023}" type="datetimeFigureOut">
              <a:rPr lang="sk-SK" smtClean="0"/>
              <a:t>27. 11. 2017</a:t>
            </a:fld>
            <a:endParaRPr lang="sk-SK"/>
          </a:p>
        </p:txBody>
      </p:sp>
      <p:sp>
        <p:nvSpPr>
          <p:cNvPr id="5" name="Footer Placeholder 4"/>
          <p:cNvSpPr>
            <a:spLocks noGrp="1"/>
          </p:cNvSpPr>
          <p:nvPr>
            <p:ph type="ftr" sz="quarter" idx="11"/>
          </p:nvPr>
        </p:nvSpPr>
        <p:spPr>
          <a:xfrm>
            <a:off x="3776135" y="6422854"/>
            <a:ext cx="4279669" cy="365125"/>
          </a:xfrm>
        </p:spPr>
        <p:txBody>
          <a:bodyPr/>
          <a:lstStyle/>
          <a:p>
            <a:endParaRPr lang="sk-SK"/>
          </a:p>
        </p:txBody>
      </p:sp>
      <p:sp>
        <p:nvSpPr>
          <p:cNvPr id="6" name="Slide Number Placeholder 5"/>
          <p:cNvSpPr>
            <a:spLocks noGrp="1"/>
          </p:cNvSpPr>
          <p:nvPr>
            <p:ph type="sldNum" sz="quarter" idx="12"/>
          </p:nvPr>
        </p:nvSpPr>
        <p:spPr>
          <a:xfrm>
            <a:off x="8073048" y="6422854"/>
            <a:ext cx="879759" cy="365125"/>
          </a:xfrm>
        </p:spPr>
        <p:txBody>
          <a:bodyPr/>
          <a:lstStyle/>
          <a:p>
            <a:fld id="{45DC1D34-4E8B-4FA5-B9E8-AB074A5FE2B2}" type="slidenum">
              <a:rPr lang="sk-SK" smtClean="0"/>
              <a:t>‹#›</a:t>
            </a:fld>
            <a:endParaRPr lang="sk-SK"/>
          </a:p>
        </p:txBody>
      </p:sp>
    </p:spTree>
    <p:extLst>
      <p:ext uri="{BB962C8B-B14F-4D97-AF65-F5344CB8AC3E}">
        <p14:creationId xmlns:p14="http://schemas.microsoft.com/office/powerpoint/2010/main" val="614730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dirty="0"/>
          </a:p>
        </p:txBody>
      </p:sp>
      <p:sp>
        <p:nvSpPr>
          <p:cNvPr id="3" name="Content Placeholder 2"/>
          <p:cNvSpPr>
            <a:spLocks noGrp="1"/>
          </p:cNvSpPr>
          <p:nvPr>
            <p:ph idx="1"/>
          </p:nvPr>
        </p:nvSpPr>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fld id="{02EDBECD-80AD-41BF-B913-33108B2AA023}" type="datetimeFigureOut">
              <a:rPr lang="sk-SK" smtClean="0"/>
              <a:t>27. 11. 2017</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45DC1D34-4E8B-4FA5-B9E8-AB074A5FE2B2}" type="slidenum">
              <a:rPr lang="sk-SK" smtClean="0"/>
              <a:t>‹#›</a:t>
            </a:fld>
            <a:endParaRPr lang="sk-SK"/>
          </a:p>
        </p:txBody>
      </p:sp>
    </p:spTree>
    <p:extLst>
      <p:ext uri="{BB962C8B-B14F-4D97-AF65-F5344CB8AC3E}">
        <p14:creationId xmlns:p14="http://schemas.microsoft.com/office/powerpoint/2010/main" val="94641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Hlavička sekcie">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sk-SK" smtClean="0"/>
              <a:t>Upravte štýly predlohy textu</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Upravte štýl predlohy textu.</a:t>
            </a:r>
          </a:p>
        </p:txBody>
      </p:sp>
      <p:sp>
        <p:nvSpPr>
          <p:cNvPr id="4" name="Date Placeholder 3"/>
          <p:cNvSpPr>
            <a:spLocks noGrp="1"/>
          </p:cNvSpPr>
          <p:nvPr>
            <p:ph type="dt" sz="half" idx="10"/>
          </p:nvPr>
        </p:nvSpPr>
        <p:spPr/>
        <p:txBody>
          <a:bodyPr/>
          <a:lstStyle>
            <a:lvl1pPr>
              <a:defRPr>
                <a:solidFill>
                  <a:schemeClr val="tx2"/>
                </a:solidFill>
              </a:defRPr>
            </a:lvl1pPr>
          </a:lstStyle>
          <a:p>
            <a:fld id="{02EDBECD-80AD-41BF-B913-33108B2AA023}" type="datetimeFigureOut">
              <a:rPr lang="sk-SK" smtClean="0"/>
              <a:t>27. 11. 2017</a:t>
            </a:fld>
            <a:endParaRPr lang="sk-SK"/>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sk-SK"/>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5DC1D34-4E8B-4FA5-B9E8-AB074A5FE2B2}" type="slidenum">
              <a:rPr lang="sk-SK" smtClean="0"/>
              <a:t>‹#›</a:t>
            </a:fld>
            <a:endParaRPr lang="sk-SK"/>
          </a:p>
        </p:txBody>
      </p:sp>
    </p:spTree>
    <p:extLst>
      <p:ext uri="{BB962C8B-B14F-4D97-AF65-F5344CB8AC3E}">
        <p14:creationId xmlns:p14="http://schemas.microsoft.com/office/powerpoint/2010/main" val="280084380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sk-SK" smtClean="0"/>
              <a:t>Upravte štýly predlohy textu</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5" name="Date Placeholder 4"/>
          <p:cNvSpPr>
            <a:spLocks noGrp="1"/>
          </p:cNvSpPr>
          <p:nvPr>
            <p:ph type="dt" sz="half" idx="10"/>
          </p:nvPr>
        </p:nvSpPr>
        <p:spPr/>
        <p:txBody>
          <a:bodyPr/>
          <a:lstStyle/>
          <a:p>
            <a:fld id="{02EDBECD-80AD-41BF-B913-33108B2AA023}" type="datetimeFigureOut">
              <a:rPr lang="sk-SK" smtClean="0"/>
              <a:t>27. 11. 2017</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45DC1D34-4E8B-4FA5-B9E8-AB074A5FE2B2}" type="slidenum">
              <a:rPr lang="sk-SK" smtClean="0"/>
              <a:t>‹#›</a:t>
            </a:fld>
            <a:endParaRPr lang="sk-SK"/>
          </a:p>
        </p:txBody>
      </p:sp>
    </p:spTree>
    <p:extLst>
      <p:ext uri="{BB962C8B-B14F-4D97-AF65-F5344CB8AC3E}">
        <p14:creationId xmlns:p14="http://schemas.microsoft.com/office/powerpoint/2010/main" val="1706215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sk-SK" smtClean="0"/>
              <a:t>Upravte štýly predlohy textu</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7" name="Date Placeholder 6"/>
          <p:cNvSpPr>
            <a:spLocks noGrp="1"/>
          </p:cNvSpPr>
          <p:nvPr>
            <p:ph type="dt" sz="half" idx="10"/>
          </p:nvPr>
        </p:nvSpPr>
        <p:spPr/>
        <p:txBody>
          <a:bodyPr/>
          <a:lstStyle/>
          <a:p>
            <a:fld id="{02EDBECD-80AD-41BF-B913-33108B2AA023}" type="datetimeFigureOut">
              <a:rPr lang="sk-SK" smtClean="0"/>
              <a:t>27. 11. 2017</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45DC1D34-4E8B-4FA5-B9E8-AB074A5FE2B2}" type="slidenum">
              <a:rPr lang="sk-SK" smtClean="0"/>
              <a:t>‹#›</a:t>
            </a:fld>
            <a:endParaRPr lang="sk-SK"/>
          </a:p>
        </p:txBody>
      </p:sp>
    </p:spTree>
    <p:extLst>
      <p:ext uri="{BB962C8B-B14F-4D97-AF65-F5344CB8AC3E}">
        <p14:creationId xmlns:p14="http://schemas.microsoft.com/office/powerpoint/2010/main" val="1848554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dirty="0"/>
          </a:p>
        </p:txBody>
      </p:sp>
      <p:sp>
        <p:nvSpPr>
          <p:cNvPr id="3" name="Date Placeholder 2"/>
          <p:cNvSpPr>
            <a:spLocks noGrp="1"/>
          </p:cNvSpPr>
          <p:nvPr>
            <p:ph type="dt" sz="half" idx="10"/>
          </p:nvPr>
        </p:nvSpPr>
        <p:spPr/>
        <p:txBody>
          <a:bodyPr/>
          <a:lstStyle/>
          <a:p>
            <a:fld id="{02EDBECD-80AD-41BF-B913-33108B2AA023}" type="datetimeFigureOut">
              <a:rPr lang="sk-SK" smtClean="0"/>
              <a:t>27. 11. 2017</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45DC1D34-4E8B-4FA5-B9E8-AB074A5FE2B2}" type="slidenum">
              <a:rPr lang="sk-SK" smtClean="0"/>
              <a:t>‹#›</a:t>
            </a:fld>
            <a:endParaRPr lang="sk-SK"/>
          </a:p>
        </p:txBody>
      </p:sp>
    </p:spTree>
    <p:extLst>
      <p:ext uri="{BB962C8B-B14F-4D97-AF65-F5344CB8AC3E}">
        <p14:creationId xmlns:p14="http://schemas.microsoft.com/office/powerpoint/2010/main" val="610178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EDBECD-80AD-41BF-B913-33108B2AA023}" type="datetimeFigureOut">
              <a:rPr lang="sk-SK" smtClean="0"/>
              <a:t>27. 11. 2017</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45DC1D34-4E8B-4FA5-B9E8-AB074A5FE2B2}" type="slidenum">
              <a:rPr lang="sk-SK" smtClean="0"/>
              <a:t>‹#›</a:t>
            </a:fld>
            <a:endParaRPr lang="sk-SK"/>
          </a:p>
        </p:txBody>
      </p:sp>
    </p:spTree>
    <p:extLst>
      <p:ext uri="{BB962C8B-B14F-4D97-AF65-F5344CB8AC3E}">
        <p14:creationId xmlns:p14="http://schemas.microsoft.com/office/powerpoint/2010/main" val="1465728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sk-SK" smtClean="0"/>
              <a:t>Upravte štýly predlohy textu</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Date Placeholder 4"/>
          <p:cNvSpPr>
            <a:spLocks noGrp="1"/>
          </p:cNvSpPr>
          <p:nvPr>
            <p:ph type="dt" sz="half" idx="10"/>
          </p:nvPr>
        </p:nvSpPr>
        <p:spPr/>
        <p:txBody>
          <a:bodyPr/>
          <a:lstStyle/>
          <a:p>
            <a:fld id="{02EDBECD-80AD-41BF-B913-33108B2AA023}" type="datetimeFigureOut">
              <a:rPr lang="sk-SK" smtClean="0"/>
              <a:t>27. 11. 2017</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45DC1D34-4E8B-4FA5-B9E8-AB074A5FE2B2}" type="slidenum">
              <a:rPr lang="sk-SK" smtClean="0"/>
              <a:t>‹#›</a:t>
            </a:fld>
            <a:endParaRPr lang="sk-SK"/>
          </a:p>
        </p:txBody>
      </p:sp>
    </p:spTree>
    <p:extLst>
      <p:ext uri="{BB962C8B-B14F-4D97-AF65-F5344CB8AC3E}">
        <p14:creationId xmlns:p14="http://schemas.microsoft.com/office/powerpoint/2010/main" val="1327581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sk-SK" smtClean="0"/>
              <a:t>Upravte štýly predlohy textu</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smtClean="0"/>
              <a:t>Ak chcete pridať obrázok, kliknite na ikonu</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Date Placeholder 4"/>
          <p:cNvSpPr>
            <a:spLocks noGrp="1"/>
          </p:cNvSpPr>
          <p:nvPr>
            <p:ph type="dt" sz="half" idx="10"/>
          </p:nvPr>
        </p:nvSpPr>
        <p:spPr/>
        <p:txBody>
          <a:bodyPr/>
          <a:lstStyle/>
          <a:p>
            <a:fld id="{02EDBECD-80AD-41BF-B913-33108B2AA023}" type="datetimeFigureOut">
              <a:rPr lang="sk-SK" smtClean="0"/>
              <a:t>27. 11. 2017</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45DC1D34-4E8B-4FA5-B9E8-AB074A5FE2B2}" type="slidenum">
              <a:rPr lang="sk-SK" smtClean="0"/>
              <a:t>‹#›</a:t>
            </a:fld>
            <a:endParaRPr lang="sk-SK"/>
          </a:p>
        </p:txBody>
      </p:sp>
    </p:spTree>
    <p:extLst>
      <p:ext uri="{BB962C8B-B14F-4D97-AF65-F5344CB8AC3E}">
        <p14:creationId xmlns:p14="http://schemas.microsoft.com/office/powerpoint/2010/main" val="2415109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sk-SK" smtClean="0"/>
              <a:t>Upravte štýly predlohy textu</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02EDBECD-80AD-41BF-B913-33108B2AA023}" type="datetimeFigureOut">
              <a:rPr lang="sk-SK" smtClean="0"/>
              <a:t>27. 11. 2017</a:t>
            </a:fld>
            <a:endParaRPr lang="sk-SK"/>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sk-SK"/>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5DC1D34-4E8B-4FA5-B9E8-AB074A5FE2B2}" type="slidenum">
              <a:rPr lang="sk-SK" smtClean="0"/>
              <a:t>‹#›</a:t>
            </a:fld>
            <a:endParaRPr lang="sk-SK"/>
          </a:p>
        </p:txBody>
      </p:sp>
    </p:spTree>
    <p:extLst>
      <p:ext uri="{BB962C8B-B14F-4D97-AF65-F5344CB8AC3E}">
        <p14:creationId xmlns:p14="http://schemas.microsoft.com/office/powerpoint/2010/main" val="349999387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1951204" y="2014299"/>
            <a:ext cx="7877478" cy="2215991"/>
          </a:xfrm>
          <a:prstGeom prst="rect">
            <a:avLst/>
          </a:prstGeom>
          <a:noFill/>
        </p:spPr>
        <p:txBody>
          <a:bodyPr wrap="none" lIns="91440" tIns="45720" rIns="91440" bIns="45720">
            <a:spAutoFit/>
          </a:bodyPr>
          <a:lstStyle/>
          <a:p>
            <a:pPr algn="ctr"/>
            <a:r>
              <a:rPr lang="sk-SK" sz="13800" b="1" cap="none" spc="50" dirty="0" smtClean="0">
                <a:ln w="0"/>
                <a:solidFill>
                  <a:schemeClr val="bg2"/>
                </a:solidFill>
                <a:effectLst>
                  <a:innerShdw blurRad="63500" dist="50800" dir="13500000">
                    <a:srgbClr val="000000">
                      <a:alpha val="50000"/>
                    </a:srgbClr>
                  </a:innerShdw>
                </a:effectLst>
                <a:latin typeface="MV Boli" panose="02000500030200090000" pitchFamily="2" charset="0"/>
                <a:cs typeface="MV Boli" panose="02000500030200090000" pitchFamily="2" charset="0"/>
              </a:rPr>
              <a:t>Erasmus+</a:t>
            </a:r>
            <a:endParaRPr lang="sk-SK" sz="13800" b="1" cap="none" spc="50" dirty="0">
              <a:ln w="0"/>
              <a:solidFill>
                <a:schemeClr val="bg2"/>
              </a:solidFill>
              <a:effectLst>
                <a:innerShdw blurRad="63500" dist="50800" dir="13500000">
                  <a:srgbClr val="000000">
                    <a:alpha val="50000"/>
                  </a:srgbClr>
                </a:innerShdw>
              </a:effectLst>
              <a:latin typeface="MV Boli" panose="02000500030200090000" pitchFamily="2" charset="0"/>
              <a:cs typeface="MV Boli" panose="02000500030200090000" pitchFamily="2" charset="0"/>
            </a:endParaRPr>
          </a:p>
        </p:txBody>
      </p:sp>
      <p:sp>
        <p:nvSpPr>
          <p:cNvPr id="5" name="Obdĺžnik 4"/>
          <p:cNvSpPr/>
          <p:nvPr/>
        </p:nvSpPr>
        <p:spPr>
          <a:xfrm>
            <a:off x="5566030" y="3934031"/>
            <a:ext cx="5235344" cy="1569660"/>
          </a:xfrm>
          <a:prstGeom prst="rect">
            <a:avLst/>
          </a:prstGeom>
          <a:noFill/>
        </p:spPr>
        <p:txBody>
          <a:bodyPr wrap="none" lIns="91440" tIns="45720" rIns="91440" bIns="45720">
            <a:spAutoFit/>
          </a:bodyPr>
          <a:lstStyle/>
          <a:p>
            <a:pPr algn="ctr"/>
            <a:r>
              <a:rPr lang="sk-SK" sz="9600"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Taliansko</a:t>
            </a:r>
            <a:endParaRPr lang="sk-SK" sz="9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2" name="Obrázo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1977" y="4392888"/>
            <a:ext cx="2962141" cy="2221606"/>
          </a:xfrm>
          <a:prstGeom prst="rect">
            <a:avLst/>
          </a:prstGeom>
          <a:effectLst>
            <a:softEdge rad="127000"/>
          </a:effectLst>
        </p:spPr>
      </p:pic>
      <p:pic>
        <p:nvPicPr>
          <p:cNvPr id="3" name="Obrázok 2"/>
          <p:cNvPicPr>
            <a:picLocks noChangeAspect="1"/>
          </p:cNvPicPr>
          <p:nvPr/>
        </p:nvPicPr>
        <p:blipFill>
          <a:blip r:embed="rId3"/>
          <a:stretch>
            <a:fillRect/>
          </a:stretch>
        </p:blipFill>
        <p:spPr>
          <a:xfrm>
            <a:off x="8095489" y="125932"/>
            <a:ext cx="2588654" cy="1725769"/>
          </a:xfrm>
          <a:prstGeom prst="rect">
            <a:avLst/>
          </a:prstGeom>
          <a:effectLst>
            <a:softEdge rad="127000"/>
          </a:effectLst>
        </p:spPr>
      </p:pic>
      <p:pic>
        <p:nvPicPr>
          <p:cNvPr id="6" name="Obrázo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1977" y="88101"/>
            <a:ext cx="2918138" cy="1844899"/>
          </a:xfrm>
          <a:prstGeom prst="rect">
            <a:avLst/>
          </a:prstGeom>
          <a:effectLst>
            <a:softEdge rad="127000"/>
          </a:effectLst>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1073" y="401324"/>
            <a:ext cx="3006341" cy="792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bdélník 7"/>
          <p:cNvSpPr/>
          <p:nvPr/>
        </p:nvSpPr>
        <p:spPr>
          <a:xfrm>
            <a:off x="4629376" y="5655478"/>
            <a:ext cx="6711259" cy="954107"/>
          </a:xfrm>
          <a:prstGeom prst="rect">
            <a:avLst/>
          </a:prstGeom>
        </p:spPr>
        <p:txBody>
          <a:bodyPr wrap="square">
            <a:spAutoFit/>
          </a:bodyPr>
          <a:lstStyle/>
          <a:p>
            <a:pPr algn="ctr"/>
            <a:r>
              <a:rPr lang="cs-CZ" sz="1400" dirty="0" err="1"/>
              <a:t>This</a:t>
            </a:r>
            <a:r>
              <a:rPr lang="cs-CZ" sz="1400" dirty="0"/>
              <a:t> </a:t>
            </a:r>
            <a:r>
              <a:rPr lang="cs-CZ" sz="1400" dirty="0" err="1"/>
              <a:t>project</a:t>
            </a:r>
            <a:r>
              <a:rPr lang="cs-CZ" sz="1400" dirty="0"/>
              <a:t> has </a:t>
            </a:r>
            <a:r>
              <a:rPr lang="cs-CZ" sz="1400" dirty="0" err="1"/>
              <a:t>been</a:t>
            </a:r>
            <a:r>
              <a:rPr lang="cs-CZ" sz="1400" dirty="0"/>
              <a:t> </a:t>
            </a:r>
            <a:r>
              <a:rPr lang="cs-CZ" sz="1400" dirty="0" err="1"/>
              <a:t>funded</a:t>
            </a:r>
            <a:r>
              <a:rPr lang="cs-CZ" sz="1400" dirty="0"/>
              <a:t> </a:t>
            </a:r>
            <a:r>
              <a:rPr lang="cs-CZ" sz="1400" dirty="0" err="1"/>
              <a:t>with</a:t>
            </a:r>
            <a:r>
              <a:rPr lang="cs-CZ" sz="1400" dirty="0"/>
              <a:t> support </a:t>
            </a:r>
            <a:r>
              <a:rPr lang="cs-CZ" sz="1400" dirty="0" err="1"/>
              <a:t>from</a:t>
            </a:r>
            <a:r>
              <a:rPr lang="cs-CZ" sz="1400" dirty="0"/>
              <a:t> </a:t>
            </a:r>
            <a:r>
              <a:rPr lang="cs-CZ" sz="1400" dirty="0" err="1"/>
              <a:t>the</a:t>
            </a:r>
            <a:r>
              <a:rPr lang="cs-CZ" sz="1400" dirty="0"/>
              <a:t> </a:t>
            </a:r>
            <a:r>
              <a:rPr lang="cs-CZ" sz="1400" dirty="0" err="1"/>
              <a:t>European</a:t>
            </a:r>
            <a:r>
              <a:rPr lang="cs-CZ" sz="1400" dirty="0"/>
              <a:t> </a:t>
            </a:r>
            <a:r>
              <a:rPr lang="cs-CZ" sz="1400" dirty="0" err="1"/>
              <a:t>Commission</a:t>
            </a:r>
            <a:r>
              <a:rPr lang="cs-CZ" sz="1400" dirty="0"/>
              <a:t>.</a:t>
            </a:r>
          </a:p>
          <a:p>
            <a:pPr algn="ctr"/>
            <a:r>
              <a:rPr lang="cs-CZ" sz="1400" dirty="0" err="1"/>
              <a:t>This</a:t>
            </a:r>
            <a:r>
              <a:rPr lang="cs-CZ" sz="1400" dirty="0"/>
              <a:t> </a:t>
            </a:r>
            <a:r>
              <a:rPr lang="cs-CZ" sz="1400" dirty="0" err="1"/>
              <a:t>publication</a:t>
            </a:r>
            <a:r>
              <a:rPr lang="cs-CZ" sz="1400" dirty="0"/>
              <a:t> [</a:t>
            </a:r>
            <a:r>
              <a:rPr lang="cs-CZ" sz="1400" dirty="0" err="1"/>
              <a:t>communication</a:t>
            </a:r>
            <a:r>
              <a:rPr lang="cs-CZ" sz="1400" dirty="0"/>
              <a:t>] </a:t>
            </a:r>
            <a:r>
              <a:rPr lang="cs-CZ" sz="1400" dirty="0" err="1"/>
              <a:t>reflects</a:t>
            </a:r>
            <a:r>
              <a:rPr lang="cs-CZ" sz="1400" dirty="0"/>
              <a:t> </a:t>
            </a:r>
            <a:r>
              <a:rPr lang="cs-CZ" sz="1400" dirty="0" err="1"/>
              <a:t>the</a:t>
            </a:r>
            <a:r>
              <a:rPr lang="cs-CZ" sz="1400" dirty="0"/>
              <a:t> </a:t>
            </a:r>
            <a:r>
              <a:rPr lang="cs-CZ" sz="1400" dirty="0" err="1"/>
              <a:t>views</a:t>
            </a:r>
            <a:r>
              <a:rPr lang="cs-CZ" sz="1400" dirty="0"/>
              <a:t> </a:t>
            </a:r>
            <a:r>
              <a:rPr lang="cs-CZ" sz="1400" dirty="0" err="1"/>
              <a:t>only</a:t>
            </a:r>
            <a:r>
              <a:rPr lang="cs-CZ" sz="1400" dirty="0"/>
              <a:t> </a:t>
            </a:r>
            <a:r>
              <a:rPr lang="cs-CZ" sz="1400" dirty="0" err="1"/>
              <a:t>of</a:t>
            </a:r>
            <a:r>
              <a:rPr lang="cs-CZ" sz="1400" dirty="0"/>
              <a:t> </a:t>
            </a:r>
            <a:r>
              <a:rPr lang="cs-CZ" sz="1400" dirty="0" err="1"/>
              <a:t>the</a:t>
            </a:r>
            <a:r>
              <a:rPr lang="cs-CZ" sz="1400" dirty="0"/>
              <a:t> </a:t>
            </a:r>
            <a:r>
              <a:rPr lang="cs-CZ" sz="1400" dirty="0" err="1"/>
              <a:t>author</a:t>
            </a:r>
            <a:r>
              <a:rPr lang="cs-CZ" sz="1400" dirty="0"/>
              <a:t>, and </a:t>
            </a:r>
            <a:r>
              <a:rPr lang="cs-CZ" sz="1400" dirty="0" err="1"/>
              <a:t>the</a:t>
            </a:r>
            <a:r>
              <a:rPr lang="cs-CZ" sz="1400" dirty="0"/>
              <a:t> </a:t>
            </a:r>
            <a:r>
              <a:rPr lang="cs-CZ" sz="1400" dirty="0" err="1"/>
              <a:t>Commission</a:t>
            </a:r>
            <a:r>
              <a:rPr lang="cs-CZ" sz="1400" dirty="0"/>
              <a:t> </a:t>
            </a:r>
            <a:r>
              <a:rPr lang="cs-CZ" sz="1400" dirty="0" err="1"/>
              <a:t>cannot</a:t>
            </a:r>
            <a:r>
              <a:rPr lang="cs-CZ" sz="1400" dirty="0"/>
              <a:t> </a:t>
            </a:r>
            <a:r>
              <a:rPr lang="cs-CZ" sz="1400" dirty="0" err="1"/>
              <a:t>be</a:t>
            </a:r>
            <a:r>
              <a:rPr lang="cs-CZ" sz="1400" dirty="0"/>
              <a:t> </a:t>
            </a:r>
            <a:r>
              <a:rPr lang="cs-CZ" sz="1400" dirty="0" err="1"/>
              <a:t>held</a:t>
            </a:r>
            <a:r>
              <a:rPr lang="cs-CZ" sz="1400" dirty="0"/>
              <a:t> </a:t>
            </a:r>
            <a:r>
              <a:rPr lang="cs-CZ" sz="1400" dirty="0" err="1"/>
              <a:t>responsible</a:t>
            </a:r>
            <a:r>
              <a:rPr lang="cs-CZ" sz="1400" dirty="0"/>
              <a:t> </a:t>
            </a:r>
            <a:r>
              <a:rPr lang="cs-CZ" sz="1400" dirty="0" err="1"/>
              <a:t>for</a:t>
            </a:r>
            <a:r>
              <a:rPr lang="cs-CZ" sz="1400" dirty="0"/>
              <a:t> </a:t>
            </a:r>
            <a:r>
              <a:rPr lang="cs-CZ" sz="1400" dirty="0" err="1"/>
              <a:t>any</a:t>
            </a:r>
            <a:r>
              <a:rPr lang="cs-CZ" sz="1400" dirty="0"/>
              <a:t> use </a:t>
            </a:r>
            <a:r>
              <a:rPr lang="cs-CZ" sz="1400" dirty="0" err="1"/>
              <a:t>which</a:t>
            </a:r>
            <a:r>
              <a:rPr lang="cs-CZ" sz="1400" dirty="0"/>
              <a:t> </a:t>
            </a:r>
            <a:r>
              <a:rPr lang="cs-CZ" sz="1400" dirty="0" err="1"/>
              <a:t>may</a:t>
            </a:r>
            <a:r>
              <a:rPr lang="cs-CZ" sz="1400" dirty="0"/>
              <a:t> </a:t>
            </a:r>
            <a:r>
              <a:rPr lang="cs-CZ" sz="1400" dirty="0" err="1"/>
              <a:t>be</a:t>
            </a:r>
            <a:r>
              <a:rPr lang="cs-CZ" sz="1400" dirty="0"/>
              <a:t> made </a:t>
            </a:r>
            <a:r>
              <a:rPr lang="cs-CZ" sz="1400" dirty="0" err="1"/>
              <a:t>of</a:t>
            </a:r>
            <a:r>
              <a:rPr lang="cs-CZ" sz="1400" dirty="0"/>
              <a:t> </a:t>
            </a:r>
            <a:r>
              <a:rPr lang="cs-CZ" sz="1400" dirty="0" err="1"/>
              <a:t>the</a:t>
            </a:r>
            <a:r>
              <a:rPr lang="cs-CZ" sz="1400" dirty="0"/>
              <a:t> </a:t>
            </a:r>
            <a:r>
              <a:rPr lang="cs-CZ" sz="1400" dirty="0" err="1"/>
              <a:t>information</a:t>
            </a:r>
            <a:r>
              <a:rPr lang="cs-CZ" sz="1400" dirty="0"/>
              <a:t> </a:t>
            </a:r>
            <a:r>
              <a:rPr lang="cs-CZ" sz="1400" dirty="0" err="1"/>
              <a:t>contained</a:t>
            </a:r>
            <a:r>
              <a:rPr lang="cs-CZ" sz="1400" dirty="0"/>
              <a:t> </a:t>
            </a:r>
            <a:r>
              <a:rPr lang="cs-CZ" sz="1400" dirty="0" err="1"/>
              <a:t>therein</a:t>
            </a:r>
            <a:r>
              <a:rPr lang="cs-CZ" sz="1400" dirty="0"/>
              <a:t>.</a:t>
            </a:r>
            <a:endParaRPr lang="cs-CZ" sz="1400" dirty="0"/>
          </a:p>
        </p:txBody>
      </p:sp>
    </p:spTree>
    <p:extLst>
      <p:ext uri="{BB962C8B-B14F-4D97-AF65-F5344CB8AC3E}">
        <p14:creationId xmlns:p14="http://schemas.microsoft.com/office/powerpoint/2010/main" val="22719925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6" presetClass="entr" presetSubtype="16"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2000"/>
                                        <p:tgtEl>
                                          <p:spTgt spid="6"/>
                                        </p:tgtEl>
                                      </p:cBhvr>
                                    </p:animEffect>
                                  </p:childTnLst>
                                </p:cTn>
                              </p:par>
                            </p:childTnLst>
                          </p:cTn>
                        </p:par>
                        <p:par>
                          <p:cTn id="25" fill="hold">
                            <p:stCondLst>
                              <p:cond delay="4000"/>
                            </p:stCondLst>
                            <p:childTnLst>
                              <p:par>
                                <p:cTn id="26" presetID="6" presetClass="entr" presetSubtype="16"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circle(in)">
                                      <p:cBhvr>
                                        <p:cTn id="28" dur="2000"/>
                                        <p:tgtEl>
                                          <p:spTgt spid="2"/>
                                        </p:tgtEl>
                                      </p:cBhvr>
                                    </p:animEffect>
                                  </p:childTnLst>
                                </p:cTn>
                              </p:par>
                            </p:childTnLst>
                          </p:cTn>
                        </p:par>
                        <p:par>
                          <p:cTn id="29" fill="hold">
                            <p:stCondLst>
                              <p:cond delay="6000"/>
                            </p:stCondLst>
                            <p:childTnLst>
                              <p:par>
                                <p:cTn id="30" presetID="26" presetClass="entr" presetSubtype="0"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80">
                                          <p:stCondLst>
                                            <p:cond delay="0"/>
                                          </p:stCondLst>
                                        </p:cTn>
                                        <p:tgtEl>
                                          <p:spTgt spid="5"/>
                                        </p:tgtEl>
                                      </p:cBhvr>
                                    </p:animEffect>
                                    <p:anim calcmode="lin" valueType="num">
                                      <p:cBhvr>
                                        <p:cTn id="3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8" dur="26">
                                          <p:stCondLst>
                                            <p:cond delay="650"/>
                                          </p:stCondLst>
                                        </p:cTn>
                                        <p:tgtEl>
                                          <p:spTgt spid="5"/>
                                        </p:tgtEl>
                                      </p:cBhvr>
                                      <p:to x="100000" y="60000"/>
                                    </p:animScale>
                                    <p:animScale>
                                      <p:cBhvr>
                                        <p:cTn id="39" dur="166" decel="50000">
                                          <p:stCondLst>
                                            <p:cond delay="676"/>
                                          </p:stCondLst>
                                        </p:cTn>
                                        <p:tgtEl>
                                          <p:spTgt spid="5"/>
                                        </p:tgtEl>
                                      </p:cBhvr>
                                      <p:to x="100000" y="100000"/>
                                    </p:animScale>
                                    <p:animScale>
                                      <p:cBhvr>
                                        <p:cTn id="40" dur="26">
                                          <p:stCondLst>
                                            <p:cond delay="1312"/>
                                          </p:stCondLst>
                                        </p:cTn>
                                        <p:tgtEl>
                                          <p:spTgt spid="5"/>
                                        </p:tgtEl>
                                      </p:cBhvr>
                                      <p:to x="100000" y="80000"/>
                                    </p:animScale>
                                    <p:animScale>
                                      <p:cBhvr>
                                        <p:cTn id="41" dur="166" decel="50000">
                                          <p:stCondLst>
                                            <p:cond delay="1338"/>
                                          </p:stCondLst>
                                        </p:cTn>
                                        <p:tgtEl>
                                          <p:spTgt spid="5"/>
                                        </p:tgtEl>
                                      </p:cBhvr>
                                      <p:to x="100000" y="100000"/>
                                    </p:animScale>
                                    <p:animScale>
                                      <p:cBhvr>
                                        <p:cTn id="42" dur="26">
                                          <p:stCondLst>
                                            <p:cond delay="1642"/>
                                          </p:stCondLst>
                                        </p:cTn>
                                        <p:tgtEl>
                                          <p:spTgt spid="5"/>
                                        </p:tgtEl>
                                      </p:cBhvr>
                                      <p:to x="100000" y="90000"/>
                                    </p:animScale>
                                    <p:animScale>
                                      <p:cBhvr>
                                        <p:cTn id="43" dur="166" decel="50000">
                                          <p:stCondLst>
                                            <p:cond delay="1668"/>
                                          </p:stCondLst>
                                        </p:cTn>
                                        <p:tgtEl>
                                          <p:spTgt spid="5"/>
                                        </p:tgtEl>
                                      </p:cBhvr>
                                      <p:to x="100000" y="100000"/>
                                    </p:animScale>
                                    <p:animScale>
                                      <p:cBhvr>
                                        <p:cTn id="44" dur="26">
                                          <p:stCondLst>
                                            <p:cond delay="1808"/>
                                          </p:stCondLst>
                                        </p:cTn>
                                        <p:tgtEl>
                                          <p:spTgt spid="5"/>
                                        </p:tgtEl>
                                      </p:cBhvr>
                                      <p:to x="100000" y="95000"/>
                                    </p:animScale>
                                    <p:animScale>
                                      <p:cBhvr>
                                        <p:cTn id="45" dur="166" decel="50000">
                                          <p:stCondLst>
                                            <p:cond delay="1834"/>
                                          </p:stCondLst>
                                        </p:cTn>
                                        <p:tgtEl>
                                          <p:spTgt spid="5"/>
                                        </p:tgtEl>
                                      </p:cBhvr>
                                      <p:to x="100000" y="100000"/>
                                    </p:animScale>
                                  </p:childTnLst>
                                </p:cTn>
                              </p:par>
                            </p:childTnLst>
                          </p:cTn>
                        </p:par>
                        <p:par>
                          <p:cTn id="46" fill="hold">
                            <p:stCondLst>
                              <p:cond delay="8000"/>
                            </p:stCondLst>
                            <p:childTnLst>
                              <p:par>
                                <p:cTn id="47" presetID="6" presetClass="entr" presetSubtype="16"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circle(in)">
                                      <p:cBhvr>
                                        <p:cTn id="4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p:txBody>
          <a:bodyPr>
            <a:normAutofit/>
          </a:bodyPr>
          <a:lstStyle/>
          <a:p>
            <a:pPr algn="ctr"/>
            <a:r>
              <a:rPr lang="sk-SK" sz="2800" dirty="0" smtClean="0"/>
              <a:t>Navštívili sme staré mesto Pompeje. </a:t>
            </a:r>
            <a:endParaRPr lang="sk-SK" sz="2800" dirty="0"/>
          </a:p>
        </p:txBody>
      </p:sp>
      <p:sp>
        <p:nvSpPr>
          <p:cNvPr id="5" name="Obdĺžnik 4"/>
          <p:cNvSpPr/>
          <p:nvPr/>
        </p:nvSpPr>
        <p:spPr>
          <a:xfrm>
            <a:off x="3400870" y="275650"/>
            <a:ext cx="4952381" cy="1569660"/>
          </a:xfrm>
          <a:prstGeom prst="rect">
            <a:avLst/>
          </a:prstGeom>
          <a:noFill/>
        </p:spPr>
        <p:txBody>
          <a:bodyPr wrap="none" lIns="91440" tIns="45720" rIns="91440" bIns="45720">
            <a:spAutoFit/>
          </a:bodyPr>
          <a:lstStyle/>
          <a:p>
            <a:pPr algn="ctr"/>
            <a:r>
              <a:rPr lang="sk-SK" sz="9600" b="0" cap="none" spc="0" dirty="0" smtClean="0">
                <a:ln w="0"/>
                <a:solidFill>
                  <a:schemeClr val="accent1"/>
                </a:solidFill>
                <a:effectLst>
                  <a:outerShdw blurRad="38100" dist="25400" dir="5400000" algn="ctr" rotWithShape="0">
                    <a:srgbClr val="6E747A">
                      <a:alpha val="43000"/>
                    </a:srgbClr>
                  </a:outerShdw>
                </a:effectLst>
              </a:rPr>
              <a:t>Pondelok</a:t>
            </a:r>
            <a:endParaRPr lang="sk-SK" sz="9600" b="0" cap="none" spc="0" dirty="0">
              <a:ln w="0"/>
              <a:solidFill>
                <a:schemeClr val="accent1"/>
              </a:solidFill>
              <a:effectLst>
                <a:outerShdw blurRad="38100" dist="25400" dir="5400000" algn="ctr" rotWithShape="0">
                  <a:srgbClr val="6E747A">
                    <a:alpha val="43000"/>
                  </a:srgbClr>
                </a:outerShdw>
              </a:effectLst>
            </a:endParaRPr>
          </a:p>
        </p:txBody>
      </p:sp>
      <p:pic>
        <p:nvPicPr>
          <p:cNvPr id="2" name="Obrázo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042" y="192465"/>
            <a:ext cx="2364384" cy="1652845"/>
          </a:xfrm>
          <a:prstGeom prst="rect">
            <a:avLst/>
          </a:prstGeom>
          <a:effectLst>
            <a:softEdge rad="63500"/>
          </a:effectLst>
        </p:spPr>
      </p:pic>
      <p:pic>
        <p:nvPicPr>
          <p:cNvPr id="4" name="Obrázok 3"/>
          <p:cNvPicPr>
            <a:picLocks noChangeAspect="1"/>
          </p:cNvPicPr>
          <p:nvPr/>
        </p:nvPicPr>
        <p:blipFill>
          <a:blip r:embed="rId3"/>
          <a:stretch>
            <a:fillRect/>
          </a:stretch>
        </p:blipFill>
        <p:spPr>
          <a:xfrm>
            <a:off x="9646276" y="398001"/>
            <a:ext cx="1775715" cy="1324957"/>
          </a:xfrm>
          <a:prstGeom prst="rect">
            <a:avLst/>
          </a:prstGeom>
          <a:effectLst>
            <a:softEdge rad="12700"/>
          </a:effectLst>
        </p:spPr>
      </p:pic>
      <p:pic>
        <p:nvPicPr>
          <p:cNvPr id="6" name="Obrázok 5"/>
          <p:cNvPicPr>
            <a:picLocks noChangeAspect="1"/>
          </p:cNvPicPr>
          <p:nvPr/>
        </p:nvPicPr>
        <p:blipFill>
          <a:blip r:embed="rId4"/>
          <a:stretch>
            <a:fillRect/>
          </a:stretch>
        </p:blipFill>
        <p:spPr>
          <a:xfrm>
            <a:off x="2783983" y="2779011"/>
            <a:ext cx="6409385" cy="3605279"/>
          </a:xfrm>
          <a:prstGeom prst="rect">
            <a:avLst/>
          </a:prstGeom>
        </p:spPr>
      </p:pic>
    </p:spTree>
    <p:extLst>
      <p:ext uri="{BB962C8B-B14F-4D97-AF65-F5344CB8AC3E}">
        <p14:creationId xmlns:p14="http://schemas.microsoft.com/office/powerpoint/2010/main" val="9457197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in)">
                                      <p:cBhvr>
                                        <p:cTn id="11" dur="2000"/>
                                        <p:tgtEl>
                                          <p:spTgt spid="3">
                                            <p:txEl>
                                              <p:pRg st="0" end="0"/>
                                            </p:txEl>
                                          </p:spTgt>
                                        </p:tgtEl>
                                      </p:cBhvr>
                                    </p:animEffect>
                                  </p:childTnLst>
                                </p:cTn>
                              </p:par>
                            </p:childTnLst>
                          </p:cTn>
                        </p:par>
                        <p:par>
                          <p:cTn id="12" fill="hold">
                            <p:stCondLst>
                              <p:cond delay="4000"/>
                            </p:stCondLst>
                            <p:childTnLst>
                              <p:par>
                                <p:cTn id="13" presetID="6" presetClass="entr" presetSubtype="16"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par>
                          <p:cTn id="16" fill="hold">
                            <p:stCondLst>
                              <p:cond delay="6000"/>
                            </p:stCondLst>
                            <p:childTnLst>
                              <p:par>
                                <p:cTn id="17" presetID="6"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childTnLst>
                          </p:cTn>
                        </p:par>
                        <p:par>
                          <p:cTn id="20" fill="hold">
                            <p:stCondLst>
                              <p:cond delay="8000"/>
                            </p:stCondLst>
                            <p:childTnLst>
                              <p:par>
                                <p:cTn id="21" presetID="6" presetClass="entr" presetSubtype="16"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circle(in)">
                                      <p:cBhvr>
                                        <p:cTn id="2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p:txBody>
          <a:bodyPr>
            <a:normAutofit/>
          </a:bodyPr>
          <a:lstStyle/>
          <a:p>
            <a:pPr algn="ctr"/>
            <a:r>
              <a:rPr lang="sk-SK" sz="2800" dirty="0" smtClean="0"/>
              <a:t>Všetci nás privítali  v ich škole s vlajkami v rukách, spievali, kývali nám a bolo to od nich veľmi pekné. Pofotili sme sa a potom nás čakal program, ktorý si pre nás pripravili. Rozdelili sme sa do skupín. Niektorí varili iný spievali, tancovali a kreslili. Keď sme to dokončili  všetci sme si zaspievali pesničku od Michaela </a:t>
            </a:r>
            <a:r>
              <a:rPr lang="sk-SK" sz="2800" dirty="0" err="1" smtClean="0"/>
              <a:t>Jacksona</a:t>
            </a:r>
            <a:r>
              <a:rPr lang="sk-SK" sz="2800" dirty="0" smtClean="0"/>
              <a:t> –</a:t>
            </a:r>
            <a:r>
              <a:rPr lang="sk-SK" sz="2800" dirty="0" err="1" smtClean="0"/>
              <a:t>Heal</a:t>
            </a:r>
            <a:r>
              <a:rPr lang="sk-SK" sz="2800" dirty="0" smtClean="0"/>
              <a:t> </a:t>
            </a:r>
            <a:r>
              <a:rPr lang="sk-SK" sz="2800" dirty="0" err="1" smtClean="0"/>
              <a:t>The</a:t>
            </a:r>
            <a:r>
              <a:rPr lang="sk-SK" sz="2800" dirty="0" smtClean="0"/>
              <a:t> </a:t>
            </a:r>
            <a:r>
              <a:rPr lang="sk-SK" sz="2800" dirty="0" err="1" smtClean="0"/>
              <a:t>World</a:t>
            </a:r>
            <a:r>
              <a:rPr lang="sk-SK" sz="2800" dirty="0" smtClean="0"/>
              <a:t>. A nakoniec sme boli na hrade.</a:t>
            </a:r>
            <a:endParaRPr lang="sk-SK" sz="2800" dirty="0"/>
          </a:p>
        </p:txBody>
      </p:sp>
      <p:sp>
        <p:nvSpPr>
          <p:cNvPr id="4" name="Obdĺžnik 3"/>
          <p:cNvSpPr/>
          <p:nvPr/>
        </p:nvSpPr>
        <p:spPr>
          <a:xfrm>
            <a:off x="3277105" y="-204311"/>
            <a:ext cx="5328703" cy="2215991"/>
          </a:xfrm>
          <a:prstGeom prst="rect">
            <a:avLst/>
          </a:prstGeom>
          <a:noFill/>
        </p:spPr>
        <p:txBody>
          <a:bodyPr wrap="none" lIns="91440" tIns="45720" rIns="91440" bIns="45720">
            <a:spAutoFit/>
          </a:bodyPr>
          <a:lstStyle/>
          <a:p>
            <a:pPr algn="ctr"/>
            <a:r>
              <a:rPr lang="sk-SK" sz="13800" b="0" cap="none" spc="0" dirty="0" smtClean="0">
                <a:ln w="0"/>
                <a:solidFill>
                  <a:schemeClr val="accent1"/>
                </a:solidFill>
                <a:effectLst>
                  <a:outerShdw blurRad="38100" dist="25400" dir="5400000" algn="ctr" rotWithShape="0">
                    <a:srgbClr val="6E747A">
                      <a:alpha val="43000"/>
                    </a:srgbClr>
                  </a:outerShdw>
                </a:effectLst>
              </a:rPr>
              <a:t>Utorok</a:t>
            </a:r>
            <a:endParaRPr lang="sk-SK" sz="13800" b="0" cap="none" spc="0" dirty="0">
              <a:ln w="0"/>
              <a:solidFill>
                <a:schemeClr val="accent1"/>
              </a:solidFill>
              <a:effectLst>
                <a:outerShdw blurRad="38100" dist="25400" dir="5400000" algn="ctr" rotWithShape="0">
                  <a:srgbClr val="6E747A">
                    <a:alpha val="43000"/>
                  </a:srgbClr>
                </a:outerShdw>
              </a:effectLst>
            </a:endParaRPr>
          </a:p>
        </p:txBody>
      </p:sp>
      <p:pic>
        <p:nvPicPr>
          <p:cNvPr id="2" name="Obrázok 1"/>
          <p:cNvPicPr>
            <a:picLocks noChangeAspect="1"/>
          </p:cNvPicPr>
          <p:nvPr/>
        </p:nvPicPr>
        <p:blipFill>
          <a:blip r:embed="rId3"/>
          <a:stretch>
            <a:fillRect/>
          </a:stretch>
        </p:blipFill>
        <p:spPr>
          <a:xfrm>
            <a:off x="3940936" y="4227671"/>
            <a:ext cx="3682513" cy="2758384"/>
          </a:xfrm>
          <a:prstGeom prst="rect">
            <a:avLst/>
          </a:prstGeom>
          <a:effectLst>
            <a:softEdge rad="317500"/>
          </a:effectLst>
        </p:spPr>
      </p:pic>
    </p:spTree>
    <p:extLst>
      <p:ext uri="{BB962C8B-B14F-4D97-AF65-F5344CB8AC3E}">
        <p14:creationId xmlns:p14="http://schemas.microsoft.com/office/powerpoint/2010/main" val="21871522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5"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
                                            <p:txEl>
                                              <p:pRg st="0" end="0"/>
                                            </p:txEl>
                                          </p:spTgt>
                                        </p:tgtEl>
                                      </p:cBhvr>
                                    </p:animEffect>
                                  </p:childTnLst>
                                </p:cTn>
                              </p:par>
                            </p:childTnLst>
                          </p:cTn>
                        </p:par>
                        <p:par>
                          <p:cTn id="18" fill="hold">
                            <p:stCondLst>
                              <p:cond delay="18200"/>
                            </p:stCondLst>
                            <p:childTnLst>
                              <p:par>
                                <p:cTn id="19" presetID="6" presetClass="entr" presetSubtype="16"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circle(in)">
                                      <p:cBhvr>
                                        <p:cTn id="2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p:txBody>
          <a:bodyPr>
            <a:normAutofit/>
          </a:bodyPr>
          <a:lstStyle/>
          <a:p>
            <a:pPr algn="ctr"/>
            <a:r>
              <a:rPr lang="sk-SK" sz="2400" dirty="0" smtClean="0"/>
              <a:t>V stredu sme mali rovnaký program ako v utorok. A boli sme sa výborne najesť v </a:t>
            </a:r>
            <a:r>
              <a:rPr lang="sk-SK" sz="2400" dirty="0" err="1" smtClean="0"/>
              <a:t>Maria</a:t>
            </a:r>
            <a:r>
              <a:rPr lang="sk-SK" sz="2400" dirty="0" smtClean="0"/>
              <a:t> </a:t>
            </a:r>
            <a:r>
              <a:rPr lang="sk-SK" sz="2400" dirty="0" err="1" smtClean="0"/>
              <a:t>Madre</a:t>
            </a:r>
            <a:r>
              <a:rPr lang="sk-SK" sz="2400" dirty="0" smtClean="0"/>
              <a:t>. </a:t>
            </a:r>
            <a:endParaRPr lang="sk-SK" sz="2400" dirty="0"/>
          </a:p>
        </p:txBody>
      </p:sp>
      <p:sp>
        <p:nvSpPr>
          <p:cNvPr id="4" name="Obdĺžnik 3"/>
          <p:cNvSpPr/>
          <p:nvPr/>
        </p:nvSpPr>
        <p:spPr>
          <a:xfrm>
            <a:off x="3828594" y="0"/>
            <a:ext cx="4251485" cy="1862048"/>
          </a:xfrm>
          <a:prstGeom prst="rect">
            <a:avLst/>
          </a:prstGeom>
          <a:noFill/>
        </p:spPr>
        <p:txBody>
          <a:bodyPr wrap="none" lIns="91440" tIns="45720" rIns="91440" bIns="45720">
            <a:spAutoFit/>
          </a:bodyPr>
          <a:lstStyle/>
          <a:p>
            <a:pPr algn="ctr"/>
            <a:r>
              <a:rPr lang="sk-SK" sz="11500" b="0" cap="none" spc="0" dirty="0" smtClean="0">
                <a:ln w="0"/>
                <a:solidFill>
                  <a:schemeClr val="accent1"/>
                </a:solidFill>
                <a:effectLst>
                  <a:outerShdw blurRad="38100" dist="25400" dir="5400000" algn="ctr" rotWithShape="0">
                    <a:srgbClr val="6E747A">
                      <a:alpha val="43000"/>
                    </a:srgbClr>
                  </a:outerShdw>
                </a:effectLst>
              </a:rPr>
              <a:t>Streda</a:t>
            </a:r>
            <a:endParaRPr lang="sk-SK" sz="11500" b="0" cap="none" spc="0" dirty="0">
              <a:ln w="0"/>
              <a:solidFill>
                <a:schemeClr val="accent1"/>
              </a:solidFill>
              <a:effectLst>
                <a:outerShdw blurRad="38100" dist="25400" dir="5400000" algn="ctr" rotWithShape="0">
                  <a:srgbClr val="6E747A">
                    <a:alpha val="43000"/>
                  </a:srgbClr>
                </a:outerShdw>
              </a:effectLst>
            </a:endParaRPr>
          </a:p>
        </p:txBody>
      </p:sp>
      <p:pic>
        <p:nvPicPr>
          <p:cNvPr id="2" name="Obrázok 1"/>
          <p:cNvPicPr>
            <a:picLocks noChangeAspect="1"/>
          </p:cNvPicPr>
          <p:nvPr/>
        </p:nvPicPr>
        <p:blipFill>
          <a:blip r:embed="rId2"/>
          <a:stretch>
            <a:fillRect/>
          </a:stretch>
        </p:blipFill>
        <p:spPr>
          <a:xfrm>
            <a:off x="3294711" y="2788947"/>
            <a:ext cx="5010150" cy="3752850"/>
          </a:xfrm>
          <a:prstGeom prst="rect">
            <a:avLst/>
          </a:prstGeom>
        </p:spPr>
      </p:pic>
    </p:spTree>
    <p:extLst>
      <p:ext uri="{BB962C8B-B14F-4D97-AF65-F5344CB8AC3E}">
        <p14:creationId xmlns:p14="http://schemas.microsoft.com/office/powerpoint/2010/main" val="342603071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00"/>
                                        <p:tgtEl>
                                          <p:spTgt spid="3">
                                            <p:txEl>
                                              <p:pRg st="0" end="0"/>
                                            </p:txEl>
                                          </p:spTgt>
                                        </p:tgtEl>
                                      </p:cBhvr>
                                    </p:animEffect>
                                  </p:childTnLst>
                                </p:cTn>
                              </p:par>
                            </p:childTnLst>
                          </p:cTn>
                        </p:par>
                        <p:par>
                          <p:cTn id="12" fill="hold">
                            <p:stCondLst>
                              <p:cond delay="1000"/>
                            </p:stCondLst>
                            <p:childTnLst>
                              <p:par>
                                <p:cTn id="13" presetID="31"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style.rotation</p:attrName>
                                        </p:attrNameLst>
                                      </p:cBhvr>
                                      <p:tavLst>
                                        <p:tav tm="0">
                                          <p:val>
                                            <p:fltVal val="90"/>
                                          </p:val>
                                        </p:tav>
                                        <p:tav tm="100000">
                                          <p:val>
                                            <p:fltVal val="0"/>
                                          </p:val>
                                        </p:tav>
                                      </p:tavLst>
                                    </p:anim>
                                    <p:animEffect transition="in" filter="fade">
                                      <p:cBhvr>
                                        <p:cTn id="1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p:txBody>
          <a:bodyPr/>
          <a:lstStyle/>
          <a:p>
            <a:r>
              <a:rPr lang="sk-SK" dirty="0" smtClean="0"/>
              <a:t>Sme navštívili ďalšie staré mesto </a:t>
            </a:r>
            <a:r>
              <a:rPr lang="sk-SK" dirty="0" err="1" smtClean="0"/>
              <a:t>Paestum</a:t>
            </a:r>
            <a:r>
              <a:rPr lang="sk-SK" dirty="0" smtClean="0"/>
              <a:t> bolo tam veľmi pekne. A boli sme sa </a:t>
            </a:r>
            <a:r>
              <a:rPr lang="sk-SK" dirty="0" err="1" smtClean="0"/>
              <a:t>sa</a:t>
            </a:r>
            <a:r>
              <a:rPr lang="sk-SK" dirty="0" smtClean="0"/>
              <a:t> pozrieť do syrárne kde nám uvarili výborný obed. </a:t>
            </a:r>
            <a:endParaRPr lang="sk-SK" dirty="0"/>
          </a:p>
        </p:txBody>
      </p:sp>
      <p:sp>
        <p:nvSpPr>
          <p:cNvPr id="4" name="Obdĺžnik 3"/>
          <p:cNvSpPr/>
          <p:nvPr/>
        </p:nvSpPr>
        <p:spPr>
          <a:xfrm>
            <a:off x="3743995" y="149632"/>
            <a:ext cx="4701928" cy="1862048"/>
          </a:xfrm>
          <a:prstGeom prst="rect">
            <a:avLst/>
          </a:prstGeom>
          <a:noFill/>
        </p:spPr>
        <p:txBody>
          <a:bodyPr wrap="none" lIns="91440" tIns="45720" rIns="91440" bIns="45720">
            <a:spAutoFit/>
          </a:bodyPr>
          <a:lstStyle/>
          <a:p>
            <a:pPr algn="ctr"/>
            <a:r>
              <a:rPr lang="sk-SK" sz="11500" b="0" cap="none" spc="0" dirty="0" smtClean="0">
                <a:ln w="0"/>
                <a:solidFill>
                  <a:schemeClr val="accent1"/>
                </a:solidFill>
                <a:effectLst>
                  <a:outerShdw blurRad="38100" dist="25400" dir="5400000" algn="ctr" rotWithShape="0">
                    <a:srgbClr val="6E747A">
                      <a:alpha val="43000"/>
                    </a:srgbClr>
                  </a:outerShdw>
                </a:effectLst>
              </a:rPr>
              <a:t>Štvrtok</a:t>
            </a:r>
            <a:endParaRPr lang="sk-SK" sz="11500" b="0" cap="none" spc="0" dirty="0">
              <a:ln w="0"/>
              <a:solidFill>
                <a:schemeClr val="accent1"/>
              </a:solidFill>
              <a:effectLst>
                <a:outerShdw blurRad="38100" dist="25400" dir="5400000" algn="ctr" rotWithShape="0">
                  <a:srgbClr val="6E747A">
                    <a:alpha val="43000"/>
                  </a:srgbClr>
                </a:outerShdw>
              </a:effectLst>
            </a:endParaRPr>
          </a:p>
        </p:txBody>
      </p:sp>
      <p:pic>
        <p:nvPicPr>
          <p:cNvPr id="2" name="Obrázok 1"/>
          <p:cNvPicPr>
            <a:picLocks noChangeAspect="1"/>
          </p:cNvPicPr>
          <p:nvPr/>
        </p:nvPicPr>
        <p:blipFill>
          <a:blip r:embed="rId2"/>
          <a:stretch>
            <a:fillRect/>
          </a:stretch>
        </p:blipFill>
        <p:spPr>
          <a:xfrm>
            <a:off x="262960" y="3124199"/>
            <a:ext cx="4493528" cy="2471441"/>
          </a:xfrm>
          <a:prstGeom prst="rect">
            <a:avLst/>
          </a:prstGeom>
        </p:spPr>
      </p:pic>
      <p:pic>
        <p:nvPicPr>
          <p:cNvPr id="5" name="Obrázok 4"/>
          <p:cNvPicPr>
            <a:picLocks noChangeAspect="1"/>
          </p:cNvPicPr>
          <p:nvPr/>
        </p:nvPicPr>
        <p:blipFill>
          <a:blip r:embed="rId3"/>
          <a:stretch>
            <a:fillRect/>
          </a:stretch>
        </p:blipFill>
        <p:spPr>
          <a:xfrm>
            <a:off x="4756489" y="2968707"/>
            <a:ext cx="2676940" cy="3569253"/>
          </a:xfrm>
          <a:prstGeom prst="rect">
            <a:avLst/>
          </a:prstGeom>
        </p:spPr>
      </p:pic>
      <p:pic>
        <p:nvPicPr>
          <p:cNvPr id="6" name="Obrázok 5"/>
          <p:cNvPicPr>
            <a:picLocks noChangeAspect="1"/>
          </p:cNvPicPr>
          <p:nvPr/>
        </p:nvPicPr>
        <p:blipFill>
          <a:blip r:embed="rId4"/>
          <a:stretch>
            <a:fillRect/>
          </a:stretch>
        </p:blipFill>
        <p:spPr>
          <a:xfrm>
            <a:off x="7433428" y="3124199"/>
            <a:ext cx="3857424" cy="2415989"/>
          </a:xfrm>
          <a:prstGeom prst="rect">
            <a:avLst/>
          </a:prstGeom>
        </p:spPr>
      </p:pic>
    </p:spTree>
    <p:extLst>
      <p:ext uri="{BB962C8B-B14F-4D97-AF65-F5344CB8AC3E}">
        <p14:creationId xmlns:p14="http://schemas.microsoft.com/office/powerpoint/2010/main" val="1998096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p:txBody>
          <a:bodyPr/>
          <a:lstStyle/>
          <a:p>
            <a:r>
              <a:rPr lang="sk-SK" dirty="0" smtClean="0"/>
              <a:t>Sme navštívili </a:t>
            </a:r>
            <a:r>
              <a:rPr lang="sk-SK" dirty="0" err="1" smtClean="0"/>
              <a:t>Vietri</a:t>
            </a:r>
            <a:r>
              <a:rPr lang="sk-SK" dirty="0" smtClean="0"/>
              <a:t>. Vo </a:t>
            </a:r>
            <a:r>
              <a:rPr lang="sk-SK" dirty="0" err="1" smtClean="0"/>
              <a:t>Vietri</a:t>
            </a:r>
            <a:r>
              <a:rPr lang="sk-SK" dirty="0" smtClean="0"/>
              <a:t> sa vyrába keramika. Obed sme mali voľný. A večer sme sa pripravili na diskotéku. Keď sme prišli na párty nepočuli sme vlastného slova, pretože hrala nahlas hudba. Mysleli sme si, že to bude len taká párty no mýlili sme sa bolo tam úplne parádne. A keď sme prišli do </a:t>
            </a:r>
            <a:r>
              <a:rPr lang="sk-SK" dirty="0" err="1" smtClean="0"/>
              <a:t>hostela</a:t>
            </a:r>
            <a:r>
              <a:rPr lang="sk-SK" dirty="0" smtClean="0"/>
              <a:t> len sme sa osprchovali a zaspali sme.</a:t>
            </a:r>
            <a:endParaRPr lang="sk-SK" dirty="0"/>
          </a:p>
        </p:txBody>
      </p:sp>
      <p:sp>
        <p:nvSpPr>
          <p:cNvPr id="4" name="Obdĺžnik 3"/>
          <p:cNvSpPr/>
          <p:nvPr/>
        </p:nvSpPr>
        <p:spPr>
          <a:xfrm>
            <a:off x="4041352" y="149632"/>
            <a:ext cx="4107214" cy="1862048"/>
          </a:xfrm>
          <a:prstGeom prst="rect">
            <a:avLst/>
          </a:prstGeom>
          <a:noFill/>
        </p:spPr>
        <p:txBody>
          <a:bodyPr wrap="none" lIns="91440" tIns="45720" rIns="91440" bIns="45720">
            <a:spAutoFit/>
          </a:bodyPr>
          <a:lstStyle/>
          <a:p>
            <a:pPr algn="ctr"/>
            <a:r>
              <a:rPr lang="sk-SK" sz="11500" b="0" cap="none" spc="0" dirty="0" smtClean="0">
                <a:ln w="0"/>
                <a:solidFill>
                  <a:schemeClr val="accent1"/>
                </a:solidFill>
                <a:effectLst>
                  <a:outerShdw blurRad="38100" dist="25400" dir="5400000" algn="ctr" rotWithShape="0">
                    <a:srgbClr val="6E747A">
                      <a:alpha val="43000"/>
                    </a:srgbClr>
                  </a:outerShdw>
                </a:effectLst>
              </a:rPr>
              <a:t>Piatok</a:t>
            </a:r>
            <a:endParaRPr lang="sk-SK" sz="11500" b="0" cap="none" spc="0" dirty="0">
              <a:ln w="0"/>
              <a:solidFill>
                <a:schemeClr val="accent1"/>
              </a:solidFill>
              <a:effectLst>
                <a:outerShdw blurRad="38100" dist="25400" dir="5400000" algn="ctr" rotWithShape="0">
                  <a:srgbClr val="6E747A">
                    <a:alpha val="43000"/>
                  </a:srgbClr>
                </a:outerShdw>
              </a:effectLst>
            </a:endParaRPr>
          </a:p>
        </p:txBody>
      </p:sp>
      <p:pic>
        <p:nvPicPr>
          <p:cNvPr id="2" name="Obrázo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3180" y="3873728"/>
            <a:ext cx="3810000" cy="2143125"/>
          </a:xfrm>
          <a:prstGeom prst="rect">
            <a:avLst/>
          </a:prstGeom>
        </p:spPr>
      </p:pic>
      <p:pic>
        <p:nvPicPr>
          <p:cNvPr id="5" name="Obrázok 4"/>
          <p:cNvPicPr>
            <a:picLocks noChangeAspect="1"/>
          </p:cNvPicPr>
          <p:nvPr/>
        </p:nvPicPr>
        <p:blipFill>
          <a:blip r:embed="rId3"/>
          <a:stretch>
            <a:fillRect/>
          </a:stretch>
        </p:blipFill>
        <p:spPr>
          <a:xfrm>
            <a:off x="1202919" y="3736294"/>
            <a:ext cx="3742780" cy="2481626"/>
          </a:xfrm>
          <a:prstGeom prst="rect">
            <a:avLst/>
          </a:prstGeom>
        </p:spPr>
      </p:pic>
    </p:spTree>
    <p:extLst>
      <p:ext uri="{BB962C8B-B14F-4D97-AF65-F5344CB8AC3E}">
        <p14:creationId xmlns:p14="http://schemas.microsoft.com/office/powerpoint/2010/main" val="36365273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1" dur="500"/>
                                        <p:tgtEl>
                                          <p:spTgt spid="3">
                                            <p:txEl>
                                              <p:pRg st="0" end="0"/>
                                            </p:txEl>
                                          </p:spTgt>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1202919" y="2011680"/>
            <a:ext cx="9784080" cy="4846320"/>
          </a:xfrm>
        </p:spPr>
        <p:txBody>
          <a:bodyPr>
            <a:normAutofit/>
          </a:bodyPr>
          <a:lstStyle/>
          <a:p>
            <a:r>
              <a:rPr lang="sk-SK" sz="3200" dirty="0" smtClean="0">
                <a:latin typeface="+mj-lt"/>
              </a:rPr>
              <a:t>Táto cesta sa mi veľmi páčila a to z toho dôvodu, že:</a:t>
            </a:r>
          </a:p>
          <a:p>
            <a:r>
              <a:rPr lang="sk-SK" sz="2800" dirty="0"/>
              <a:t>s</a:t>
            </a:r>
            <a:r>
              <a:rPr lang="sk-SK" sz="2800" dirty="0" smtClean="0"/>
              <a:t>om spoznala nových priateľov</a:t>
            </a:r>
          </a:p>
          <a:p>
            <a:r>
              <a:rPr lang="sk-SK" sz="2800" dirty="0"/>
              <a:t>s</a:t>
            </a:r>
            <a:r>
              <a:rPr lang="sk-SK" sz="2800" dirty="0" smtClean="0"/>
              <a:t>poznala som </a:t>
            </a:r>
            <a:r>
              <a:rPr lang="sk-SK" sz="2800" dirty="0" err="1" smtClean="0"/>
              <a:t>Talianskú</a:t>
            </a:r>
            <a:r>
              <a:rPr lang="sk-SK" sz="2800" dirty="0" smtClean="0"/>
              <a:t> kultúru</a:t>
            </a:r>
          </a:p>
          <a:p>
            <a:r>
              <a:rPr lang="sk-SK" sz="2800" dirty="0" err="1"/>
              <a:t>t</a:t>
            </a:r>
            <a:r>
              <a:rPr lang="sk-SK" sz="2800" dirty="0" err="1" smtClean="0"/>
              <a:t>alianské</a:t>
            </a:r>
            <a:r>
              <a:rPr lang="sk-SK" sz="2800" dirty="0" smtClean="0"/>
              <a:t> jedlá</a:t>
            </a:r>
          </a:p>
          <a:p>
            <a:r>
              <a:rPr lang="sk-SK" sz="2800" dirty="0"/>
              <a:t>z</a:t>
            </a:r>
            <a:r>
              <a:rPr lang="sk-SK" sz="2800" dirty="0" smtClean="0"/>
              <a:t>dokonalila som si angličtinu</a:t>
            </a:r>
          </a:p>
          <a:p>
            <a:r>
              <a:rPr lang="sk-SK" sz="2800" dirty="0"/>
              <a:t>a</a:t>
            </a:r>
            <a:r>
              <a:rPr lang="sk-SK" sz="2800" dirty="0" smtClean="0"/>
              <a:t> zažila veľmi veľa iných zážitkov</a:t>
            </a:r>
          </a:p>
          <a:p>
            <a:r>
              <a:rPr lang="sk-SK" sz="2800" dirty="0" smtClean="0"/>
              <a:t>Ale aj naše tzv. „</a:t>
            </a:r>
            <a:r>
              <a:rPr lang="sk-SK" sz="2800" dirty="0" err="1" smtClean="0"/>
              <a:t>pučky</a:t>
            </a:r>
            <a:r>
              <a:rPr lang="sk-SK" sz="2800" dirty="0" smtClean="0"/>
              <a:t>“ boli riadne super neriešili to či sme naučený,  či máme dopísané poznámky alebo sme povedali niečo zle, dávali na nás pozor a opravili nás keď sme sa pomýlili.</a:t>
            </a:r>
          </a:p>
          <a:p>
            <a:endParaRPr lang="sk-SK" sz="2800" dirty="0" smtClean="0"/>
          </a:p>
          <a:p>
            <a:pPr marL="0" indent="0">
              <a:buNone/>
            </a:pPr>
            <a:endParaRPr lang="sk-SK" sz="2800" dirty="0" smtClean="0"/>
          </a:p>
          <a:p>
            <a:endParaRPr lang="sk-SK" sz="2800" dirty="0"/>
          </a:p>
        </p:txBody>
      </p:sp>
      <p:sp>
        <p:nvSpPr>
          <p:cNvPr id="4" name="Obdĺžnik 3"/>
          <p:cNvSpPr/>
          <p:nvPr/>
        </p:nvSpPr>
        <p:spPr>
          <a:xfrm>
            <a:off x="1456951" y="481712"/>
            <a:ext cx="8994771" cy="1107996"/>
          </a:xfrm>
          <a:prstGeom prst="rect">
            <a:avLst/>
          </a:prstGeom>
          <a:noFill/>
        </p:spPr>
        <p:txBody>
          <a:bodyPr wrap="none" lIns="91440" tIns="45720" rIns="91440" bIns="45720">
            <a:spAutoFit/>
          </a:bodyPr>
          <a:lstStyle/>
          <a:p>
            <a:pPr algn="ctr"/>
            <a:r>
              <a:rPr lang="sk-SK" sz="6600" b="0" cap="none" spc="0" dirty="0" smtClean="0">
                <a:ln w="0"/>
                <a:solidFill>
                  <a:schemeClr val="accent1"/>
                </a:solidFill>
                <a:effectLst>
                  <a:outerShdw blurRad="38100" dist="25400" dir="5400000" algn="ctr" rotWithShape="0">
                    <a:srgbClr val="6E747A">
                      <a:alpha val="43000"/>
                    </a:srgbClr>
                  </a:outerShdw>
                </a:effectLst>
              </a:rPr>
              <a:t>Čo som si z toho zobrala?</a:t>
            </a:r>
            <a:endParaRPr lang="sk-SK" sz="6600" b="0" cap="none" spc="0" dirty="0">
              <a:ln w="0"/>
              <a:solidFill>
                <a:schemeClr val="accent1"/>
              </a:solidFill>
              <a:effectLst>
                <a:outerShdw blurRad="38100" dist="25400" dir="5400000" algn="ctr" rotWithShape="0">
                  <a:srgbClr val="6E747A">
                    <a:alpha val="43000"/>
                  </a:srgbClr>
                </a:outerShdw>
              </a:effectLst>
            </a:endParaRPr>
          </a:p>
        </p:txBody>
      </p:sp>
      <p:pic>
        <p:nvPicPr>
          <p:cNvPr id="2" name="Obrázo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3842" y="2524260"/>
            <a:ext cx="2133975" cy="1712890"/>
          </a:xfrm>
          <a:prstGeom prst="rect">
            <a:avLst/>
          </a:prstGeom>
          <a:effectLst>
            <a:softEdge rad="63500"/>
          </a:effectLst>
        </p:spPr>
      </p:pic>
      <p:pic>
        <p:nvPicPr>
          <p:cNvPr id="5" name="Obrázok 4"/>
          <p:cNvPicPr>
            <a:picLocks noChangeAspect="1"/>
          </p:cNvPicPr>
          <p:nvPr/>
        </p:nvPicPr>
        <p:blipFill>
          <a:blip r:embed="rId3"/>
          <a:stretch>
            <a:fillRect/>
          </a:stretch>
        </p:blipFill>
        <p:spPr>
          <a:xfrm rot="16200000">
            <a:off x="8689773" y="2572305"/>
            <a:ext cx="1712889" cy="1616800"/>
          </a:xfrm>
          <a:prstGeom prst="rect">
            <a:avLst/>
          </a:prstGeom>
          <a:effectLst>
            <a:softEdge rad="63500"/>
          </a:effectLst>
        </p:spPr>
      </p:pic>
      <p:pic>
        <p:nvPicPr>
          <p:cNvPr id="6" name="Obrázok 5"/>
          <p:cNvPicPr>
            <a:picLocks noChangeAspect="1"/>
          </p:cNvPicPr>
          <p:nvPr/>
        </p:nvPicPr>
        <p:blipFill rotWithShape="1">
          <a:blip r:embed="rId4">
            <a:extLst>
              <a:ext uri="{28A0092B-C50C-407E-A947-70E740481C1C}">
                <a14:useLocalDpi xmlns:a14="http://schemas.microsoft.com/office/drawing/2010/main" val="0"/>
              </a:ext>
            </a:extLst>
          </a:blip>
          <a:srcRect l="4754" t="-1056" r="26299" b="1056"/>
          <a:stretch/>
        </p:blipFill>
        <p:spPr>
          <a:xfrm rot="5400000">
            <a:off x="10035881" y="3912807"/>
            <a:ext cx="1902236" cy="2069205"/>
          </a:xfrm>
          <a:prstGeom prst="rect">
            <a:avLst/>
          </a:prstGeom>
          <a:effectLst>
            <a:softEdge rad="63500"/>
          </a:effectLst>
        </p:spPr>
      </p:pic>
      <p:pic>
        <p:nvPicPr>
          <p:cNvPr id="7" name="Obrázok 6"/>
          <p:cNvPicPr>
            <a:picLocks noChangeAspect="1"/>
          </p:cNvPicPr>
          <p:nvPr/>
        </p:nvPicPr>
        <p:blipFill>
          <a:blip r:embed="rId5"/>
          <a:stretch>
            <a:fillRect/>
          </a:stretch>
        </p:blipFill>
        <p:spPr>
          <a:xfrm>
            <a:off x="115909" y="169960"/>
            <a:ext cx="1087010" cy="1731500"/>
          </a:xfrm>
          <a:prstGeom prst="rect">
            <a:avLst/>
          </a:prstGeom>
          <a:effectLst>
            <a:softEdge rad="127000"/>
          </a:effectLst>
        </p:spPr>
      </p:pic>
      <p:pic>
        <p:nvPicPr>
          <p:cNvPr id="8" name="Obrázok 7"/>
          <p:cNvPicPr>
            <a:picLocks noChangeAspect="1"/>
          </p:cNvPicPr>
          <p:nvPr/>
        </p:nvPicPr>
        <p:blipFill>
          <a:blip r:embed="rId6"/>
          <a:stretch>
            <a:fillRect/>
          </a:stretch>
        </p:blipFill>
        <p:spPr>
          <a:xfrm>
            <a:off x="7689954" y="4013891"/>
            <a:ext cx="2119611" cy="1589708"/>
          </a:xfrm>
          <a:prstGeom prst="rect">
            <a:avLst/>
          </a:prstGeom>
          <a:effectLst>
            <a:softEdge rad="127000"/>
          </a:effectLst>
        </p:spPr>
      </p:pic>
    </p:spTree>
    <p:extLst>
      <p:ext uri="{BB962C8B-B14F-4D97-AF65-F5344CB8AC3E}">
        <p14:creationId xmlns:p14="http://schemas.microsoft.com/office/powerpoint/2010/main" val="28737041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ID="2" presetClass="entr" presetSubtype="4"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3000"/>
                            </p:stCondLst>
                            <p:childTnLst>
                              <p:par>
                                <p:cTn id="19" presetID="2" presetClass="entr" presetSubtype="4"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3" fill="hold">
                            <p:stCondLst>
                              <p:cond delay="3500"/>
                            </p:stCondLst>
                            <p:childTnLst>
                              <p:par>
                                <p:cTn id="24" presetID="2" presetClass="entr" presetSubtype="4"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8" fill="hold">
                            <p:stCondLst>
                              <p:cond delay="4000"/>
                            </p:stCondLst>
                            <p:childTnLst>
                              <p:par>
                                <p:cTn id="29" presetID="2" presetClass="entr" presetSubtype="4"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3" fill="hold">
                            <p:stCondLst>
                              <p:cond delay="4500"/>
                            </p:stCondLst>
                            <p:childTnLst>
                              <p:par>
                                <p:cTn id="34" presetID="2" presetClass="entr" presetSubtype="4" fill="hold" nodeType="after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additive="base">
                                        <p:cTn id="3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8" fill="hold">
                            <p:stCondLst>
                              <p:cond delay="5000"/>
                            </p:stCondLst>
                            <p:childTnLst>
                              <p:par>
                                <p:cTn id="39" presetID="2" presetClass="entr" presetSubtype="4" fill="hold" nodeType="after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43" fill="hold">
                            <p:stCondLst>
                              <p:cond delay="5500"/>
                            </p:stCondLst>
                            <p:childTnLst>
                              <p:par>
                                <p:cTn id="44" presetID="22" presetClass="entr" presetSubtype="4"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wipe(down)">
                                      <p:cBhvr>
                                        <p:cTn id="46" dur="500"/>
                                        <p:tgtEl>
                                          <p:spTgt spid="2"/>
                                        </p:tgtEl>
                                      </p:cBhvr>
                                    </p:animEffect>
                                  </p:childTnLst>
                                </p:cTn>
                              </p:par>
                            </p:childTnLst>
                          </p:cTn>
                        </p:par>
                        <p:par>
                          <p:cTn id="47" fill="hold">
                            <p:stCondLst>
                              <p:cond delay="6000"/>
                            </p:stCondLst>
                            <p:childTnLst>
                              <p:par>
                                <p:cTn id="48" presetID="22" presetClass="entr" presetSubtype="4" fill="hold" nodeType="after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wipe(down)">
                                      <p:cBhvr>
                                        <p:cTn id="50" dur="500"/>
                                        <p:tgtEl>
                                          <p:spTgt spid="5"/>
                                        </p:tgtEl>
                                      </p:cBhvr>
                                    </p:animEffect>
                                  </p:childTnLst>
                                </p:cTn>
                              </p:par>
                            </p:childTnLst>
                          </p:cTn>
                        </p:par>
                        <p:par>
                          <p:cTn id="51" fill="hold">
                            <p:stCondLst>
                              <p:cond delay="6500"/>
                            </p:stCondLst>
                            <p:childTnLst>
                              <p:par>
                                <p:cTn id="52" presetID="22" presetClass="entr" presetSubtype="4" fill="hold" nodeType="after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down)">
                                      <p:cBhvr>
                                        <p:cTn id="54" dur="500"/>
                                        <p:tgtEl>
                                          <p:spTgt spid="8"/>
                                        </p:tgtEl>
                                      </p:cBhvr>
                                    </p:animEffect>
                                  </p:childTnLst>
                                </p:cTn>
                              </p:par>
                            </p:childTnLst>
                          </p:cTn>
                        </p:par>
                        <p:par>
                          <p:cTn id="55" fill="hold">
                            <p:stCondLst>
                              <p:cond delay="7000"/>
                            </p:stCondLst>
                            <p:childTnLst>
                              <p:par>
                                <p:cTn id="56" presetID="22" presetClass="entr" presetSubtype="4" fill="hold" nodeType="after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wipe(down)">
                                      <p:cBhvr>
                                        <p:cTn id="58" dur="500"/>
                                        <p:tgtEl>
                                          <p:spTgt spid="6"/>
                                        </p:tgtEl>
                                      </p:cBhvr>
                                    </p:animEffect>
                                  </p:childTnLst>
                                </p:cTn>
                              </p:par>
                            </p:childTnLst>
                          </p:cTn>
                        </p:par>
                        <p:par>
                          <p:cTn id="59" fill="hold">
                            <p:stCondLst>
                              <p:cond delay="7500"/>
                            </p:stCondLst>
                            <p:childTnLst>
                              <p:par>
                                <p:cTn id="60" presetID="22" presetClass="entr" presetSubtype="4"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p:cNvPicPr>
            <a:picLocks noChangeAspect="1"/>
          </p:cNvPicPr>
          <p:nvPr/>
        </p:nvPicPr>
        <p:blipFill>
          <a:blip r:embed="rId2"/>
          <a:stretch>
            <a:fillRect/>
          </a:stretch>
        </p:blipFill>
        <p:spPr>
          <a:xfrm>
            <a:off x="1524005" y="883675"/>
            <a:ext cx="9144000" cy="5143500"/>
          </a:xfrm>
          <a:prstGeom prst="rect">
            <a:avLst/>
          </a:prstGeom>
        </p:spPr>
      </p:pic>
      <p:sp>
        <p:nvSpPr>
          <p:cNvPr id="4" name="Obdĺžnik 3"/>
          <p:cNvSpPr/>
          <p:nvPr/>
        </p:nvSpPr>
        <p:spPr>
          <a:xfrm>
            <a:off x="1844681" y="4462590"/>
            <a:ext cx="8502649" cy="1938992"/>
          </a:xfrm>
          <a:prstGeom prst="rect">
            <a:avLst/>
          </a:prstGeom>
          <a:noFill/>
        </p:spPr>
        <p:txBody>
          <a:bodyPr wrap="none" lIns="91440" tIns="45720" rIns="91440" bIns="45720">
            <a:spAutoFit/>
          </a:bodyPr>
          <a:lstStyle/>
          <a:p>
            <a:pPr algn="ctr"/>
            <a:r>
              <a:rPr lang="sk-SK" sz="6600" b="1" spc="50" dirty="0" smtClean="0">
                <a:ln w="0"/>
                <a:solidFill>
                  <a:schemeClr val="bg2"/>
                </a:solidFill>
                <a:effectLst>
                  <a:innerShdw blurRad="63500" dist="50800" dir="13500000">
                    <a:srgbClr val="000000">
                      <a:alpha val="50000"/>
                    </a:srgbClr>
                  </a:innerShdw>
                </a:effectLst>
              </a:rPr>
              <a:t>Ďakujem za pozornosť</a:t>
            </a:r>
          </a:p>
          <a:p>
            <a:pPr algn="ctr"/>
            <a:endParaRPr lang="sk-SK"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560149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
                                        </p:tgtEl>
                                        <p:attrNameLst>
                                          <p:attrName>ppt_y</p:attrName>
                                        </p:attrNameLst>
                                      </p:cBhvr>
                                      <p:tavLst>
                                        <p:tav tm="0">
                                          <p:val>
                                            <p:strVal val="#ppt_y"/>
                                          </p:val>
                                        </p:tav>
                                        <p:tav tm="100000">
                                          <p:val>
                                            <p:strVal val="#ppt_y"/>
                                          </p:val>
                                        </p:tav>
                                      </p:tavLst>
                                    </p:anim>
                                    <p:anim calcmode="lin" valueType="num">
                                      <p:cBhvr>
                                        <p:cTn id="13"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uhované">
  <a:themeElements>
    <a:clrScheme name="Fialová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Pruhované">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Pruhované">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xmlns="" name="Banded" id="{98DFF888-2449-4D28-977C-6306C017633E}" vid="{9792607F-9579-4224-82FF-9C88C3E1E53D}"/>
    </a:ext>
  </a:ext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TM03090430[[fn=Pruhované]]</Template>
  <TotalTime>154</TotalTime>
  <Words>336</Words>
  <Application>Microsoft Office PowerPoint</Application>
  <PresentationFormat>Vlastní</PresentationFormat>
  <Paragraphs>25</Paragraphs>
  <Slides>8</Slides>
  <Notes>1</Notes>
  <HiddenSlides>0</HiddenSlides>
  <MMClips>0</MMClips>
  <ScaleCrop>false</ScaleCrop>
  <HeadingPairs>
    <vt:vector size="4" baseType="variant">
      <vt:variant>
        <vt:lpstr>Motiv</vt:lpstr>
      </vt:variant>
      <vt:variant>
        <vt:i4>1</vt:i4>
      </vt:variant>
      <vt:variant>
        <vt:lpstr>Nadpisy snímků</vt:lpstr>
      </vt:variant>
      <vt:variant>
        <vt:i4>8</vt:i4>
      </vt:variant>
    </vt:vector>
  </HeadingPairs>
  <TitlesOfParts>
    <vt:vector size="9" baseType="lpstr">
      <vt:lpstr>Pruhované</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Martin</dc:creator>
  <cp:lastModifiedBy>Jana Anděl Valečková</cp:lastModifiedBy>
  <cp:revision>17</cp:revision>
  <dcterms:created xsi:type="dcterms:W3CDTF">2016-01-07T09:52:34Z</dcterms:created>
  <dcterms:modified xsi:type="dcterms:W3CDTF">2017-11-27T15:45:45Z</dcterms:modified>
</cp:coreProperties>
</file>