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8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74424" y="1041400"/>
            <a:ext cx="8637073" cy="2794000"/>
          </a:xfrm>
        </p:spPr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Tal</a:t>
            </a:r>
            <a:r>
              <a:rPr lang="sk-SK" dirty="0" smtClean="0">
                <a:solidFill>
                  <a:schemeClr val="tx1"/>
                </a:solidFill>
              </a:rPr>
              <a:t>ian</a:t>
            </a:r>
            <a:r>
              <a:rPr lang="sk-SK" dirty="0" smtClean="0">
                <a:solidFill>
                  <a:srgbClr val="FF0000"/>
                </a:solidFill>
              </a:rPr>
              <a:t>sko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sk.shopzeus.com/product_images/zeusd1-SHIG-2163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8439">
            <a:off x="7927974" y="1082671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k.shopzeus.com/product_images/zeusd1-SHIG-2163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1941">
            <a:off x="1088072" y="1114661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k.shopzeus.com/product_images/zeusd1-SHIG-2163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853">
            <a:off x="1165504" y="3838561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k.shopzeus.com/product_images/zeusd1-SHIG-2163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9919">
            <a:off x="8378992" y="3838561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848708" y="448614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/>
              <a:t>This</a:t>
            </a:r>
            <a:r>
              <a:rPr lang="cs-CZ" sz="1400" dirty="0"/>
              <a:t> </a:t>
            </a:r>
            <a:r>
              <a:rPr lang="cs-CZ" sz="1400" dirty="0" err="1"/>
              <a:t>project</a:t>
            </a:r>
            <a:r>
              <a:rPr lang="cs-CZ" sz="1400" dirty="0"/>
              <a:t> has </a:t>
            </a:r>
            <a:r>
              <a:rPr lang="cs-CZ" sz="1400" dirty="0" err="1"/>
              <a:t>been</a:t>
            </a:r>
            <a:r>
              <a:rPr lang="cs-CZ" sz="1400" dirty="0"/>
              <a:t> </a:t>
            </a:r>
            <a:r>
              <a:rPr lang="cs-CZ" sz="1400" dirty="0" err="1"/>
              <a:t>funded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support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European</a:t>
            </a:r>
            <a:r>
              <a:rPr lang="cs-CZ" sz="1400" dirty="0"/>
              <a:t> </a:t>
            </a:r>
            <a:r>
              <a:rPr lang="cs-CZ" sz="1400" dirty="0" err="1"/>
              <a:t>Commission</a:t>
            </a:r>
            <a:r>
              <a:rPr lang="cs-CZ" sz="1400" dirty="0"/>
              <a:t>.</a:t>
            </a:r>
          </a:p>
          <a:p>
            <a:pPr algn="ctr"/>
            <a:r>
              <a:rPr lang="cs-CZ" sz="1400" dirty="0" err="1"/>
              <a:t>This</a:t>
            </a:r>
            <a:r>
              <a:rPr lang="cs-CZ" sz="1400" dirty="0"/>
              <a:t> </a:t>
            </a:r>
            <a:r>
              <a:rPr lang="cs-CZ" sz="1400" dirty="0" err="1"/>
              <a:t>publication</a:t>
            </a:r>
            <a:r>
              <a:rPr lang="cs-CZ" sz="1400" dirty="0"/>
              <a:t> [</a:t>
            </a:r>
            <a:r>
              <a:rPr lang="cs-CZ" sz="1400" dirty="0" err="1"/>
              <a:t>communication</a:t>
            </a:r>
            <a:r>
              <a:rPr lang="cs-CZ" sz="1400" dirty="0"/>
              <a:t>] </a:t>
            </a:r>
            <a:r>
              <a:rPr lang="cs-CZ" sz="1400" dirty="0" err="1"/>
              <a:t>reflects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views</a:t>
            </a:r>
            <a:r>
              <a:rPr lang="cs-CZ" sz="1400" dirty="0"/>
              <a:t> </a:t>
            </a:r>
            <a:r>
              <a:rPr lang="cs-CZ" sz="1400" dirty="0" err="1"/>
              <a:t>only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author</a:t>
            </a:r>
            <a:r>
              <a:rPr lang="cs-CZ" sz="1400" dirty="0"/>
              <a:t>,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Commission</a:t>
            </a:r>
            <a:r>
              <a:rPr lang="cs-CZ" sz="1400" dirty="0"/>
              <a:t> </a:t>
            </a:r>
            <a:r>
              <a:rPr lang="cs-CZ" sz="1400" dirty="0" err="1"/>
              <a:t>cannot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held</a:t>
            </a:r>
            <a:r>
              <a:rPr lang="cs-CZ" sz="1400" dirty="0"/>
              <a:t> </a:t>
            </a:r>
            <a:r>
              <a:rPr lang="cs-CZ" sz="1400" dirty="0" err="1"/>
              <a:t>responsible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any</a:t>
            </a:r>
            <a:r>
              <a:rPr lang="cs-CZ" sz="1400" dirty="0"/>
              <a:t> use </a:t>
            </a:r>
            <a:r>
              <a:rPr lang="cs-CZ" sz="1400" dirty="0" err="1"/>
              <a:t>which</a:t>
            </a:r>
            <a:r>
              <a:rPr lang="cs-CZ" sz="1400" dirty="0"/>
              <a:t> </a:t>
            </a:r>
            <a:r>
              <a:rPr lang="cs-CZ" sz="1400" dirty="0" err="1"/>
              <a:t>may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made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information</a:t>
            </a:r>
            <a:r>
              <a:rPr lang="cs-CZ" sz="1400" dirty="0"/>
              <a:t> </a:t>
            </a:r>
            <a:r>
              <a:rPr lang="cs-CZ" sz="1400" dirty="0" err="1"/>
              <a:t>contained</a:t>
            </a:r>
            <a:r>
              <a:rPr lang="cs-CZ" sz="1400" dirty="0"/>
              <a:t> </a:t>
            </a:r>
            <a:r>
              <a:rPr lang="cs-CZ" sz="1400" dirty="0" err="1"/>
              <a:t>therein</a:t>
            </a:r>
            <a:r>
              <a:rPr lang="cs-CZ" sz="1400" dirty="0"/>
              <a:t>.</a:t>
            </a:r>
            <a:endParaRPr lang="cs-CZ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19" y="293638"/>
            <a:ext cx="3006341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49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27655">
            <a:off x="1603978" y="2557119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sk-SK" sz="5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Ďak</a:t>
            </a:r>
            <a:r>
              <a:rPr lang="sk-SK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uje</a:t>
            </a:r>
            <a:r>
              <a:rPr lang="sk-SK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 za </a:t>
            </a:r>
            <a:r>
              <a:rPr lang="sk-SK" sz="5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poz</a:t>
            </a:r>
            <a:r>
              <a:rPr lang="sk-SK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orn</a:t>
            </a:r>
            <a:r>
              <a:rPr lang="sk-SK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osť</a:t>
            </a:r>
            <a:endParaRPr lang="sk-SK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9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291215" cy="1049235"/>
          </a:xfrm>
        </p:spPr>
        <p:txBody>
          <a:bodyPr>
            <a:normAutofit/>
          </a:bodyPr>
          <a:lstStyle/>
          <a:p>
            <a:pPr algn="l"/>
            <a:r>
              <a:rPr lang="sk-SK" sz="5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Sobota</a:t>
            </a:r>
            <a:endParaRPr lang="sk-SK" sz="5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1279" y="1253732"/>
            <a:ext cx="7235221" cy="4435868"/>
          </a:xfrm>
        </p:spPr>
        <p:txBody>
          <a:bodyPr/>
          <a:lstStyle/>
          <a:p>
            <a:r>
              <a:rPr lang="sk-SK" dirty="0" smtClean="0"/>
              <a:t>V sobotu sme začali našu cestu do Talianska.</a:t>
            </a:r>
          </a:p>
          <a:p>
            <a:r>
              <a:rPr lang="sk-SK" dirty="0" smtClean="0"/>
              <a:t>O 10:45 sme išli od školy do Ružomberku.</a:t>
            </a:r>
          </a:p>
          <a:p>
            <a:r>
              <a:rPr lang="sk-SK" dirty="0" smtClean="0"/>
              <a:t>Dorazili sme tam okolo 11:30 a čakali sme na autobus do Prahy, Ktorý nám šiel o pol noci.</a:t>
            </a:r>
          </a:p>
          <a:p>
            <a:endParaRPr lang="sk-SK" dirty="0"/>
          </a:p>
        </p:txBody>
      </p:sp>
      <p:pic>
        <p:nvPicPr>
          <p:cNvPr id="4" name="Picture 2" descr="https://scontent-fra3-1.xx.fbcdn.net/hphotos-xfa1/v/t34.0-12/12386607_220618704936308_1352137361_n.jpg?oh=754e656389bca4fbbb8a29c64bbdcb51&amp;oe=568F3F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7" y="1049235"/>
            <a:ext cx="4397373" cy="35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6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291215" cy="1049235"/>
          </a:xfrm>
        </p:spPr>
        <p:txBody>
          <a:bodyPr>
            <a:normAutofit/>
          </a:bodyPr>
          <a:lstStyle/>
          <a:p>
            <a:pPr algn="l"/>
            <a:r>
              <a:rPr lang="sk-SK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Nedeľa</a:t>
            </a:r>
            <a:endParaRPr lang="sk-SK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-1" y="860032"/>
            <a:ext cx="9291215" cy="3889768"/>
          </a:xfrm>
        </p:spPr>
        <p:txBody>
          <a:bodyPr>
            <a:normAutofit/>
          </a:bodyPr>
          <a:lstStyle/>
          <a:p>
            <a:r>
              <a:rPr lang="sk-SK" sz="1600" dirty="0" smtClean="0"/>
              <a:t>Ráno o 6:00 sme dorazili do Prahy</a:t>
            </a:r>
          </a:p>
          <a:p>
            <a:r>
              <a:rPr lang="sk-SK" sz="1600" dirty="0" smtClean="0"/>
              <a:t>Z autobusovej stanice sme sa dopravili na letisko, kde sme čakali 2 hodiny na otvorenie </a:t>
            </a:r>
            <a:r>
              <a:rPr lang="sk-SK" sz="1600" dirty="0" err="1" smtClean="0"/>
              <a:t>gateou</a:t>
            </a:r>
            <a:endParaRPr lang="sk-SK" sz="1600" dirty="0" smtClean="0"/>
          </a:p>
          <a:p>
            <a:r>
              <a:rPr lang="sk-SK" sz="1600" dirty="0" smtClean="0"/>
              <a:t>O 10:45 sme sedeli v lietadle plný očakávaní, aké to bude.</a:t>
            </a:r>
          </a:p>
          <a:p>
            <a:r>
              <a:rPr lang="sk-SK" sz="1600" dirty="0" smtClean="0"/>
              <a:t>Po pristátí v Taliansku sme sa všetci tešili, kedy konečne budeme v </a:t>
            </a:r>
            <a:r>
              <a:rPr lang="sk-SK" sz="1600" dirty="0" err="1" smtClean="0"/>
              <a:t>Salerme</a:t>
            </a:r>
            <a:r>
              <a:rPr lang="sk-SK" sz="1600" dirty="0" smtClean="0"/>
              <a:t>.</a:t>
            </a:r>
          </a:p>
          <a:p>
            <a:r>
              <a:rPr lang="sk-SK" sz="1600" dirty="0" smtClean="0"/>
              <a:t>Do </a:t>
            </a:r>
            <a:r>
              <a:rPr lang="sk-SK" sz="1600" dirty="0" err="1"/>
              <a:t>S</a:t>
            </a:r>
            <a:r>
              <a:rPr lang="sk-SK" sz="1600" dirty="0" err="1" smtClean="0"/>
              <a:t>alerma</a:t>
            </a:r>
            <a:r>
              <a:rPr lang="sk-SK" sz="1600" dirty="0" smtClean="0"/>
              <a:t> sme docestovali vlakom a konečne po dlhej ceste sme sa dostali na hotel a všetci sme si oddýchli.</a:t>
            </a:r>
          </a:p>
          <a:p>
            <a:r>
              <a:rPr lang="sk-SK" sz="1600" dirty="0" smtClean="0"/>
              <a:t>Večerali sme v reštaurácii, kde sme konečne ochutnali pravú Taliansku pizzu.</a:t>
            </a:r>
          </a:p>
          <a:p>
            <a:endParaRPr lang="sk-SK" sz="1400" dirty="0"/>
          </a:p>
        </p:txBody>
      </p:sp>
      <p:pic>
        <p:nvPicPr>
          <p:cNvPr id="3074" name="Picture 2" descr="https://scontent-fra3-1.xx.fbcdn.net/hphotos-xpt1/v/t1.0-9/12348009_1331966576863863_2978624534190875628_n.jpg?oh=aaa66c6c0c9cfb6be1db4d9c6eb0a06c&amp;oe=570777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9094"/>
            <a:ext cx="4448172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fra3-1.xx.fbcdn.net/hphotos-xpf1/v/t1.0-9/12366294_1331978590195995_5627122764620476754_n.jpg?oh=9f7eb57114b5bf9245dafbae102ce42b&amp;oe=5745C2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3" y="4179094"/>
            <a:ext cx="3248026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fra3-1.xx.fbcdn.net/hphotos-xtf1/v/t1.0-9/12348012_1331968160197038_8734015720284755678_n.jpg?oh=d91e98eab5a058a35f3944e3415d4217&amp;oe=56FFD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4237"/>
            <a:ext cx="4495801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3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291215" cy="1049235"/>
          </a:xfrm>
        </p:spPr>
        <p:txBody>
          <a:bodyPr>
            <a:normAutofit/>
          </a:bodyPr>
          <a:lstStyle/>
          <a:p>
            <a:pPr algn="l"/>
            <a:r>
              <a:rPr lang="sk-SK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Pondelok</a:t>
            </a:r>
            <a:endParaRPr lang="sk-SK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923532"/>
            <a:ext cx="9291215" cy="3450613"/>
          </a:xfrm>
        </p:spPr>
        <p:txBody>
          <a:bodyPr/>
          <a:lstStyle/>
          <a:p>
            <a:r>
              <a:rPr lang="sk-SK" dirty="0" smtClean="0"/>
              <a:t>V pondelok ráno sme boli unavený, ale sadli sme si k raňajkám a konečne sa najedli...</a:t>
            </a:r>
          </a:p>
          <a:p>
            <a:r>
              <a:rPr lang="sk-SK" dirty="0" smtClean="0"/>
              <a:t>Po raňajkách sme šli do Pompejí, bolo to krásne mesto, škoda, že ho sopka Vezuv  zničila..</a:t>
            </a:r>
          </a:p>
          <a:p>
            <a:r>
              <a:rPr lang="sk-SK" dirty="0" smtClean="0"/>
              <a:t>Potom sme šli na prednášku na ktorej sme sa zoznámili so všetkými krajinami.. Bolo to skvelé aj, keď niekedy nudné sedieť na prednáške..</a:t>
            </a:r>
          </a:p>
          <a:p>
            <a:r>
              <a:rPr lang="sk-SK" dirty="0" smtClean="0"/>
              <a:t>Večer sme šli na večeru do úžasnej reštaurácie </a:t>
            </a:r>
            <a:r>
              <a:rPr lang="sk-SK" dirty="0" err="1" smtClean="0"/>
              <a:t>Maria</a:t>
            </a:r>
            <a:r>
              <a:rPr lang="sk-SK" dirty="0" smtClean="0"/>
              <a:t> </a:t>
            </a:r>
            <a:r>
              <a:rPr lang="sk-SK" dirty="0" err="1" smtClean="0"/>
              <a:t>Madre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106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0"/>
            <a:ext cx="9291215" cy="3450613"/>
          </a:xfrm>
        </p:spPr>
        <p:txBody>
          <a:bodyPr/>
          <a:lstStyle/>
          <a:p>
            <a:r>
              <a:rPr lang="sk-SK" dirty="0" smtClean="0"/>
              <a:t>Pompeje boli krásne, no škoda, že ich sopka </a:t>
            </a:r>
            <a:r>
              <a:rPr lang="sk-SK" dirty="0" err="1" smtClean="0"/>
              <a:t>Vezuu</a:t>
            </a:r>
            <a:r>
              <a:rPr lang="sk-SK" dirty="0" smtClean="0"/>
              <a:t> zničila.</a:t>
            </a:r>
          </a:p>
          <a:p>
            <a:r>
              <a:rPr lang="sk-SK" dirty="0" smtClean="0"/>
              <a:t>Zachovalo sa toho dosť na to aby sme si mohli predstaviť, aké to bolo.</a:t>
            </a:r>
          </a:p>
          <a:p>
            <a:r>
              <a:rPr lang="sk-SK" dirty="0" smtClean="0"/>
              <a:t>Bol to úžasný pocit, keď som videl toto staré mesto.</a:t>
            </a:r>
            <a:endParaRPr lang="sk-SK" dirty="0"/>
          </a:p>
        </p:txBody>
      </p:sp>
      <p:pic>
        <p:nvPicPr>
          <p:cNvPr id="4" name="Picture 4" descr="https://scontent-fra3-1.xx.fbcdn.net/hphotos-xfa1/v/t1.0-9/12391360_1331977080196146_1227957806678258855_n.jpg?oh=bec31ed966ab5910167b736c428d4981&amp;oe=574346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984500"/>
            <a:ext cx="35560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content-fra3-1.xx.fbcdn.net/hphotos-xfp1/v/t1.0-9/12390910_1331976576862863_8112852121872550553_n.jpg?oh=9a5ce3a0e3f3e198b11d2e90689e62f1&amp;oe=57153C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500"/>
            <a:ext cx="27178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-fra3-1.xx.fbcdn.net/hphotos-xtp1/v/t1.0-9/12392068_1331977253529462_631568952820254357_n.jpg?oh=25ad8490f3fc010f5b3bc00432652aed&amp;oe=574A28F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88" y="2984500"/>
            <a:ext cx="5912011" cy="38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1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291215" cy="1049235"/>
          </a:xfrm>
        </p:spPr>
        <p:txBody>
          <a:bodyPr>
            <a:normAutofit/>
          </a:bodyPr>
          <a:lstStyle/>
          <a:p>
            <a:pPr algn="l"/>
            <a:r>
              <a:rPr lang="sk-SK" sz="5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Utorok</a:t>
            </a:r>
            <a:endParaRPr lang="sk-SK" sz="5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" y="923532"/>
            <a:ext cx="9042400" cy="4588268"/>
          </a:xfrm>
        </p:spPr>
        <p:txBody>
          <a:bodyPr>
            <a:normAutofit/>
          </a:bodyPr>
          <a:lstStyle/>
          <a:p>
            <a:r>
              <a:rPr lang="sk-SK" dirty="0" smtClean="0"/>
              <a:t>V utorok sme sa vybrali navštíviť Taliansku školu.</a:t>
            </a:r>
          </a:p>
          <a:p>
            <a:r>
              <a:rPr lang="sk-SK" dirty="0" smtClean="0"/>
              <a:t>Páčilo sa mi, že nás rozdelili do skupín, ale práve ja som dostal tanečnú a, keď sa priznám bol to pre mňa horor.. Priznávam si, že som </a:t>
            </a:r>
            <a:r>
              <a:rPr lang="sk-SK" dirty="0" err="1" smtClean="0"/>
              <a:t>neni</a:t>
            </a:r>
            <a:r>
              <a:rPr lang="sk-SK" dirty="0" smtClean="0"/>
              <a:t> dobrý tanečník, a tak som to musel nejako prežiť.</a:t>
            </a:r>
          </a:p>
          <a:p>
            <a:r>
              <a:rPr lang="sk-SK" dirty="0" smtClean="0"/>
              <a:t>Ten ich obed nebol moc dobrý, pretože mali len zimnú stravu. Žiaden rezeň na nás nečakal, len koláčiky a všetko možné..</a:t>
            </a:r>
          </a:p>
          <a:p>
            <a:r>
              <a:rPr lang="sk-SK" dirty="0" smtClean="0"/>
              <a:t>Po škole sme šli na hrad, kde sme sa videli staré predmety mince a hojná zbierka vína.</a:t>
            </a:r>
          </a:p>
          <a:p>
            <a:r>
              <a:rPr lang="sk-SK" dirty="0" smtClean="0"/>
              <a:t> Navštívili sme katedrálu, a v nej aj hrobku, bolo to úžasné vidieť toľko ľudí, ktorý každý deň chodili navštevovať katedrálu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600" y="1400006"/>
            <a:ext cx="3327400" cy="554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0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700"/>
            <a:ext cx="9291215" cy="1049235"/>
          </a:xfrm>
        </p:spPr>
        <p:txBody>
          <a:bodyPr>
            <a:normAutofit/>
          </a:bodyPr>
          <a:lstStyle/>
          <a:p>
            <a:pPr algn="l"/>
            <a:r>
              <a:rPr lang="sk-SK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Streda</a:t>
            </a:r>
            <a:endParaRPr lang="sk-SK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" y="1061935"/>
            <a:ext cx="5600699" cy="3450613"/>
          </a:xfrm>
        </p:spPr>
        <p:txBody>
          <a:bodyPr>
            <a:noAutofit/>
          </a:bodyPr>
          <a:lstStyle/>
          <a:p>
            <a:r>
              <a:rPr lang="sk-SK" dirty="0" smtClean="0"/>
              <a:t>Zase sme boli navštíviť školu, a boli sme zadelený do tých istých skupín,    </a:t>
            </a:r>
            <a:r>
              <a:rPr lang="sk-SK" dirty="0"/>
              <a:t>t</a:t>
            </a:r>
            <a:r>
              <a:rPr lang="sk-SK" dirty="0" smtClean="0"/>
              <a:t>akže som musel zase tancovať, čo ma vôbec nebavilo..</a:t>
            </a:r>
          </a:p>
          <a:p>
            <a:r>
              <a:rPr lang="sk-SK" dirty="0" smtClean="0"/>
              <a:t>Naučili nás hrať hru </a:t>
            </a:r>
            <a:r>
              <a:rPr lang="sk-SK" dirty="0" err="1" smtClean="0"/>
              <a:t>bingo</a:t>
            </a:r>
            <a:r>
              <a:rPr lang="sk-SK" dirty="0" smtClean="0"/>
              <a:t>, len taliani to volajú tombola</a:t>
            </a:r>
          </a:p>
          <a:p>
            <a:r>
              <a:rPr lang="sk-SK" dirty="0" smtClean="0"/>
              <a:t>Obed sme mali zase suchý v podobe bufetových stolov.</a:t>
            </a:r>
          </a:p>
          <a:p>
            <a:r>
              <a:rPr lang="sk-SK" dirty="0" smtClean="0"/>
              <a:t>Po škole sme šli na hotel, kde sme si oddýchli a potom šli do mesta,,</a:t>
            </a:r>
          </a:p>
          <a:p>
            <a:r>
              <a:rPr lang="sk-SK" dirty="0" smtClean="0"/>
              <a:t>Večerali sme v </a:t>
            </a:r>
            <a:r>
              <a:rPr lang="sk-SK" dirty="0" err="1" smtClean="0"/>
              <a:t>Maria</a:t>
            </a:r>
            <a:r>
              <a:rPr lang="sk-SK" dirty="0" smtClean="0"/>
              <a:t> </a:t>
            </a:r>
            <a:r>
              <a:rPr lang="sk-SK" dirty="0" err="1" smtClean="0"/>
              <a:t>Madre</a:t>
            </a:r>
            <a:r>
              <a:rPr lang="sk-SK" dirty="0" smtClean="0"/>
              <a:t>, kde sme sa moc nenajedli</a:t>
            </a:r>
          </a:p>
          <a:p>
            <a:endParaRPr lang="sk-SK" dirty="0"/>
          </a:p>
        </p:txBody>
      </p:sp>
      <p:pic>
        <p:nvPicPr>
          <p:cNvPr id="5122" name="Picture 2" descr="https://scontent-fra3-1.xx.fbcdn.net/hphotos-xpa1/v/t1.0-9/12369064_1333136010080253_8877023440372675027_n.jpg?oh=f78c8c3a86e2968c56fed20e7b713ca8&amp;oe=57046E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0"/>
            <a:ext cx="6489700" cy="61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9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519"/>
            <a:ext cx="9291215" cy="1049235"/>
          </a:xfrm>
        </p:spPr>
        <p:txBody>
          <a:bodyPr>
            <a:normAutofit/>
          </a:bodyPr>
          <a:lstStyle/>
          <a:p>
            <a:pPr algn="l"/>
            <a:r>
              <a:rPr lang="sk-SK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Štvrtok</a:t>
            </a:r>
            <a:endParaRPr lang="sk-SK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1125840"/>
            <a:ext cx="12192000" cy="2749049"/>
          </a:xfrm>
        </p:spPr>
        <p:txBody>
          <a:bodyPr/>
          <a:lstStyle/>
          <a:p>
            <a:r>
              <a:rPr lang="sk-SK" dirty="0" smtClean="0"/>
              <a:t>Boli sme navštíviť mestečko </a:t>
            </a:r>
            <a:r>
              <a:rPr lang="sk-SK" dirty="0" err="1" smtClean="0"/>
              <a:t>Paestrum</a:t>
            </a:r>
            <a:r>
              <a:rPr lang="sk-SK" dirty="0" smtClean="0"/>
              <a:t>, kde sme navštívili aj múzeum, no zachovalo sa z toho menej ako z Pompejí.. Mali krásnu architektúru </a:t>
            </a:r>
            <a:r>
              <a:rPr lang="sk-SK" dirty="0" err="1" smtClean="0"/>
              <a:t>budou</a:t>
            </a:r>
            <a:r>
              <a:rPr lang="sk-SK" dirty="0" smtClean="0"/>
              <a:t>.</a:t>
            </a:r>
          </a:p>
          <a:p>
            <a:r>
              <a:rPr lang="sk-SK" dirty="0" smtClean="0"/>
              <a:t>Šli sme navštíviť továreň na </a:t>
            </a:r>
            <a:r>
              <a:rPr lang="sk-SK" dirty="0" err="1" smtClean="0"/>
              <a:t>mozzarellu</a:t>
            </a:r>
            <a:r>
              <a:rPr lang="sk-SK" dirty="0" smtClean="0"/>
              <a:t>, kde sme ochutnali ich hamburgery a boli sme pozrieť na ich dobytok.</a:t>
            </a:r>
            <a:endParaRPr lang="sk-SK" dirty="0"/>
          </a:p>
        </p:txBody>
      </p:sp>
      <p:pic>
        <p:nvPicPr>
          <p:cNvPr id="3074" name="Picture 2" descr="https://scontent-fra3-1.xx.fbcdn.net/hphotos-xfl1/v/t35.0-12/12394651_221463134851865_1119950180_o.jpg?oh=93543a8cd6a7f56520e325661a6fda00&amp;oe=568F3C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4889"/>
            <a:ext cx="4016375" cy="22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fra3-1.xx.fbcdn.net/hphotos-xpl1/v/t34.0-12/12366952_221464154851763_21851005_n.jpg?oh=3f1431caee1794fb2b49a062899937c5&amp;oe=56902B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874889"/>
            <a:ext cx="4016374" cy="22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content-fra3-1.xx.fbcdn.net/hphotos-xtf1/v/t34.0-12/12388142_221463731518472_100807112_n.jpg?oh=7034910b7809348f5c0a5a23d0b59879&amp;oe=56902B0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3874889"/>
            <a:ext cx="4159250" cy="22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5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291215" cy="1049235"/>
          </a:xfrm>
        </p:spPr>
        <p:txBody>
          <a:bodyPr>
            <a:normAutofit/>
          </a:bodyPr>
          <a:lstStyle/>
          <a:p>
            <a:pPr algn="l"/>
            <a:r>
              <a:rPr lang="sk-SK" sz="5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Piatok</a:t>
            </a:r>
            <a:endParaRPr lang="sk-SK" sz="5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1049235"/>
            <a:ext cx="9291215" cy="3450613"/>
          </a:xfrm>
        </p:spPr>
        <p:txBody>
          <a:bodyPr/>
          <a:lstStyle/>
          <a:p>
            <a:r>
              <a:rPr lang="sk-SK" dirty="0" smtClean="0"/>
              <a:t>Piatok už bol oddychový deň boli sme sa pozrieť do keramickej dielne kde maľovali motívy na taniere, džbány, vázy a čokoľvek iné.</a:t>
            </a:r>
          </a:p>
          <a:p>
            <a:r>
              <a:rPr lang="sk-SK" dirty="0" smtClean="0"/>
              <a:t>Potom sme šli navštíviť vilu, kde sme sa dozvedeli o Talianskej kultúre, umelcoch, vynálezcoch, a o ich literatúre.</a:t>
            </a:r>
          </a:p>
          <a:p>
            <a:r>
              <a:rPr lang="sk-SK" dirty="0" smtClean="0"/>
              <a:t>Bolo to zaujímavé spoznať ich umelcov, aj keď žiadneho z nich nepoznám...</a:t>
            </a:r>
          </a:p>
          <a:p>
            <a:r>
              <a:rPr lang="sk-SK" dirty="0" smtClean="0"/>
              <a:t>Skončili sme skoro, a tak sme sa vybrali na obed do Talianskej reštaurácie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3921103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174</TotalTime>
  <Words>615</Words>
  <Application>Microsoft Office PowerPoint</Application>
  <PresentationFormat>Vlastní</PresentationFormat>
  <Paragraphs>45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Galéria</vt:lpstr>
      <vt:lpstr>Taliansko</vt:lpstr>
      <vt:lpstr>Sobota</vt:lpstr>
      <vt:lpstr>Nedeľa</vt:lpstr>
      <vt:lpstr>Pondelok</vt:lpstr>
      <vt:lpstr>Prezentace aplikace PowerPoint</vt:lpstr>
      <vt:lpstr>Utorok</vt:lpstr>
      <vt:lpstr>Streda</vt:lpstr>
      <vt:lpstr>Štvrtok</vt:lpstr>
      <vt:lpstr>Piatok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Taliansko</dc:title>
  <dc:creator>Boris</dc:creator>
  <cp:lastModifiedBy>Jana Anděl Valečková</cp:lastModifiedBy>
  <cp:revision>21</cp:revision>
  <dcterms:created xsi:type="dcterms:W3CDTF">2016-01-05T07:41:04Z</dcterms:created>
  <dcterms:modified xsi:type="dcterms:W3CDTF">2017-11-27T15:46:32Z</dcterms:modified>
</cp:coreProperties>
</file>