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60" r:id="rId4"/>
    <p:sldId id="270" r:id="rId5"/>
    <p:sldId id="271" r:id="rId6"/>
    <p:sldId id="272" r:id="rId7"/>
    <p:sldId id="261" r:id="rId8"/>
    <p:sldId id="273" r:id="rId9"/>
    <p:sldId id="274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5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E8B26A"/>
    <a:srgbClr val="FFFF66"/>
    <a:srgbClr val="B6FCC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2" autoAdjust="0"/>
    <p:restoredTop sz="94680" autoAdjust="0"/>
  </p:normalViewPr>
  <p:slideViewPr>
    <p:cSldViewPr>
      <p:cViewPr>
        <p:scale>
          <a:sx n="100" d="100"/>
          <a:sy n="100" d="100"/>
        </p:scale>
        <p:origin x="-516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C2D73-5840-4A9C-A479-4EEB2D9A9CD4}" type="datetimeFigureOut">
              <a:rPr lang="it-IT" smtClean="0"/>
              <a:pPr/>
              <a:t>07/05/2019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7F6BC-9C53-4AA2-AF0E-4EC7961924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0024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07/05/2019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28596" y="642918"/>
            <a:ext cx="7772400" cy="2314590"/>
          </a:xfrm>
        </p:spPr>
        <p:txBody>
          <a:bodyPr>
            <a:normAutofit/>
          </a:bodyPr>
          <a:lstStyle/>
          <a:p>
            <a:r>
              <a:rPr lang="it-IT" sz="2900" dirty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Presentazione progetti </a:t>
            </a:r>
            <a:r>
              <a:rPr lang="it-IT" sz="2900" dirty="0" err="1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a.s.</a:t>
            </a:r>
            <a:r>
              <a:rPr lang="it-IT" sz="2900" dirty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 2018/19</a:t>
            </a:r>
            <a:br>
              <a:rPr lang="it-IT" sz="2900" dirty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</a:br>
            <a:r>
              <a:rPr lang="it-IT" sz="2900" dirty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9 maggio 2019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 descr="C:\Users\AULA 27\Desktop\etwinning\etw-school_highlights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857496"/>
            <a:ext cx="5643603" cy="3571900"/>
          </a:xfrm>
          <a:prstGeom prst="rect">
            <a:avLst/>
          </a:prstGeom>
          <a:noFill/>
        </p:spPr>
      </p:pic>
    </p:spTree>
  </p:cSld>
  <p:clrMapOvr>
    <a:masterClrMapping/>
  </p:clrMapOvr>
  <p:transition advTm="2558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Cattur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714356"/>
            <a:ext cx="7072362" cy="5411807"/>
          </a:xfrm>
        </p:spPr>
      </p:pic>
    </p:spTree>
  </p:cSld>
  <p:clrMapOvr>
    <a:masterClrMapping/>
  </p:clrMapOvr>
  <p:transition advTm="5398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cat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071546"/>
            <a:ext cx="7143799" cy="5054617"/>
          </a:xfrm>
        </p:spPr>
      </p:pic>
    </p:spTree>
  </p:cSld>
  <p:clrMapOvr>
    <a:masterClrMapping/>
  </p:clrMapOvr>
  <p:transition advTm="5319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Cattura.PNG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357298"/>
            <a:ext cx="7500989" cy="4768865"/>
          </a:xfrm>
        </p:spPr>
      </p:pic>
    </p:spTree>
  </p:cSld>
  <p:clrMapOvr>
    <a:masterClrMapping/>
  </p:clrMapOvr>
  <p:transition advTm="8143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cattu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928670"/>
            <a:ext cx="7358114" cy="5197493"/>
          </a:xfrm>
        </p:spPr>
      </p:pic>
    </p:spTree>
  </p:cSld>
  <p:clrMapOvr>
    <a:masterClrMapping/>
  </p:clrMapOvr>
  <p:transition advTm="5288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Cattura.PNcattur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000108"/>
            <a:ext cx="7143800" cy="5126055"/>
          </a:xfrm>
        </p:spPr>
      </p:pic>
    </p:spTree>
  </p:cSld>
  <p:clrMapOvr>
    <a:masterClrMapping/>
  </p:clrMapOvr>
  <p:transition advTm="4368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Cattura.PNGnjh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9" y="1071546"/>
            <a:ext cx="8143932" cy="5054617"/>
          </a:xfrm>
        </p:spPr>
      </p:pic>
    </p:spTree>
  </p:cSld>
  <p:clrMapOvr>
    <a:masterClrMapping/>
  </p:clrMapOvr>
  <p:transition advTm="4555"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Cattura.PNGijuuj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142984"/>
            <a:ext cx="8001056" cy="4983179"/>
          </a:xfrm>
        </p:spPr>
      </p:pic>
    </p:spTree>
  </p:cSld>
  <p:clrMapOvr>
    <a:masterClrMapping/>
  </p:clrMapOvr>
  <p:transition advTm="3947"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900" dirty="0" err="1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v</a:t>
            </a:r>
            <a:r>
              <a:rPr lang="it-IT" sz="2900" dirty="0" err="1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iel</a:t>
            </a:r>
            <a:r>
              <a:rPr lang="it-IT" sz="2900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 </a:t>
            </a:r>
            <a:r>
              <a:rPr lang="it-IT" sz="2900" dirty="0" err="1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Spass</a:t>
            </a:r>
            <a:r>
              <a:rPr lang="it-IT" sz="2900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 </a:t>
            </a:r>
            <a:r>
              <a:rPr lang="it-IT" sz="2900" dirty="0" err="1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im</a:t>
            </a:r>
            <a:r>
              <a:rPr lang="it-IT" sz="2900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 </a:t>
            </a:r>
            <a:r>
              <a:rPr lang="it-IT" sz="2900" dirty="0" err="1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Unterricht</a:t>
            </a:r>
            <a:r>
              <a:rPr lang="it-IT" sz="2900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 </a:t>
            </a:r>
            <a:r>
              <a:rPr lang="it-IT" sz="2900" dirty="0" err="1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mit</a:t>
            </a:r>
            <a:r>
              <a:rPr lang="it-IT" sz="2900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 </a:t>
            </a:r>
            <a:r>
              <a:rPr lang="it-IT" sz="2900" dirty="0" err="1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eTwinningsprojekten</a:t>
            </a:r>
            <a:endParaRPr lang="it-IT" sz="2900" dirty="0">
              <a:solidFill>
                <a:schemeClr val="accent1">
                  <a:lumMod val="75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4" name="Segnaposto contenuto 3" descr="shutterstock_306392189-convert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9875" y="2367756"/>
            <a:ext cx="3524250" cy="2990850"/>
          </a:xfrm>
        </p:spPr>
      </p:pic>
    </p:spTree>
  </p:cSld>
  <p:clrMapOvr>
    <a:masterClrMapping/>
  </p:clrMapOvr>
  <p:transition advTm="2746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354162"/>
          </a:xfrm>
        </p:spPr>
        <p:txBody>
          <a:bodyPr>
            <a:normAutofit fontScale="90000"/>
          </a:bodyPr>
          <a:lstStyle/>
          <a:p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Idiomatix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 –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Redewendungen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/>
            </a:r>
            <a:b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</a:b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classe 2^A  indirizzo 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linguistico</a:t>
            </a:r>
            <a:br>
              <a:rPr lang="it-IT" sz="3200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</a:b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progetto in lingua tedesca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/>
            </a:r>
            <a:br>
              <a:rPr lang="it-IT" sz="3200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</a:br>
            <a:endParaRPr lang="it-IT" dirty="0">
              <a:solidFill>
                <a:schemeClr val="accent1">
                  <a:lumMod val="75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6" name="Segnaposto contenuto 5" descr="etwin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1220" y="1600200"/>
            <a:ext cx="6701559" cy="4525963"/>
          </a:xfrm>
        </p:spPr>
      </p:pic>
    </p:spTree>
  </p:cSld>
  <p:clrMapOvr>
    <a:masterClrMapping/>
  </p:clrMapOvr>
  <p:transition advTm="5928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Progetto       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eTwinning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/>
            </a:r>
            <a:b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</a:b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con Polonia e Francia</a:t>
            </a:r>
            <a:endParaRPr lang="it-IT" dirty="0"/>
          </a:p>
        </p:txBody>
      </p:sp>
      <p:pic>
        <p:nvPicPr>
          <p:cNvPr id="6" name="Segnaposto contenuto 5" descr="etwinnin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484784"/>
            <a:ext cx="8448502" cy="4753633"/>
          </a:xfrm>
        </p:spPr>
      </p:pic>
    </p:spTree>
  </p:cSld>
  <p:clrMapOvr>
    <a:masterClrMapping/>
  </p:clrMapOvr>
  <p:transition advTm="3868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ide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0126" y="1600200"/>
            <a:ext cx="5843747" cy="4525963"/>
          </a:xfrm>
        </p:spPr>
      </p:pic>
    </p:spTree>
  </p:cSld>
  <p:clrMapOvr>
    <a:masterClrMapping/>
  </p:clrMapOvr>
  <p:transition advTm="6973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900" dirty="0" err="1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Klasse</a:t>
            </a:r>
            <a:r>
              <a:rPr lang="it-IT" sz="2900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 2^A – a.s</a:t>
            </a:r>
            <a:r>
              <a:rPr lang="it-IT" sz="2900" dirty="0" err="1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.201</a:t>
            </a:r>
            <a:r>
              <a:rPr lang="it-IT" sz="2900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8-2019</a:t>
            </a:r>
            <a:endParaRPr lang="it-IT" sz="2900" dirty="0">
              <a:solidFill>
                <a:schemeClr val="accent1">
                  <a:lumMod val="75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4" name="Segnaposto contenuto 3" descr="ideo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214422"/>
            <a:ext cx="6143668" cy="5111268"/>
          </a:xfrm>
        </p:spPr>
      </p:pic>
    </p:spTree>
  </p:cSld>
  <p:clrMapOvr>
    <a:masterClrMapping/>
  </p:clrMapOvr>
  <p:transition advTm="7442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900" dirty="0" err="1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Unsere</a:t>
            </a:r>
            <a:r>
              <a:rPr lang="it-IT" sz="2900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 </a:t>
            </a:r>
            <a:r>
              <a:rPr lang="it-IT" sz="2900" dirty="0" err="1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Partners</a:t>
            </a:r>
            <a:r>
              <a:rPr lang="it-IT" sz="2900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 </a:t>
            </a:r>
            <a:r>
              <a:rPr lang="it-IT" sz="2900" dirty="0" err="1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aus</a:t>
            </a:r>
            <a:r>
              <a:rPr lang="it-IT" sz="2900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 </a:t>
            </a:r>
            <a:r>
              <a:rPr lang="it-IT" sz="2900" dirty="0" err="1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Polen</a:t>
            </a:r>
            <a:r>
              <a:rPr lang="it-IT" sz="2900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 und </a:t>
            </a:r>
            <a:r>
              <a:rPr lang="it-IT" sz="2900" dirty="0" err="1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Frankreich</a:t>
            </a:r>
            <a:endParaRPr lang="it-IT" sz="2900" dirty="0">
              <a:solidFill>
                <a:schemeClr val="accent1">
                  <a:lumMod val="75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4" name="Segnaposto contenuto 3" descr="ideo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8628" y="1748336"/>
            <a:ext cx="3886743" cy="4229691"/>
          </a:xfrm>
        </p:spPr>
      </p:pic>
    </p:spTree>
  </p:cSld>
  <p:clrMapOvr>
    <a:masterClrMapping/>
  </p:clrMapOvr>
  <p:transition advTm="305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900" dirty="0" err="1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v</a:t>
            </a:r>
            <a:r>
              <a:rPr lang="it-IT" sz="2900" dirty="0" err="1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iel</a:t>
            </a:r>
            <a:r>
              <a:rPr lang="it-IT" sz="2900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 </a:t>
            </a:r>
            <a:r>
              <a:rPr lang="it-IT" sz="2900" dirty="0" err="1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Spass</a:t>
            </a:r>
            <a:r>
              <a:rPr lang="it-IT" sz="2900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 </a:t>
            </a:r>
            <a:r>
              <a:rPr lang="it-IT" sz="2900" dirty="0" err="1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im</a:t>
            </a:r>
            <a:r>
              <a:rPr lang="it-IT" sz="2900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 </a:t>
            </a:r>
            <a:r>
              <a:rPr lang="it-IT" sz="2900" dirty="0" err="1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Unterricht</a:t>
            </a:r>
            <a:r>
              <a:rPr lang="it-IT" sz="2900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 </a:t>
            </a:r>
            <a:r>
              <a:rPr lang="it-IT" sz="2900" dirty="0" err="1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mit</a:t>
            </a:r>
            <a:r>
              <a:rPr lang="it-IT" sz="2900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 </a:t>
            </a:r>
            <a:r>
              <a:rPr lang="it-IT" sz="2900" dirty="0" err="1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eTwinningsprojekten</a:t>
            </a:r>
            <a:endParaRPr lang="it-IT" sz="2900" dirty="0">
              <a:solidFill>
                <a:schemeClr val="accent1">
                  <a:lumMod val="75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4" name="Segnaposto contenuto 3" descr="shutterstock_306392189-convert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9875" y="2367756"/>
            <a:ext cx="3524250" cy="2990850"/>
          </a:xfrm>
        </p:spPr>
      </p:pic>
    </p:spTree>
  </p:cSld>
  <p:clrMapOvr>
    <a:masterClrMapping/>
  </p:clrMapOvr>
  <p:transition advTm="2496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354162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D-A-CH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/>
            </a:r>
            <a:b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</a:b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c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lasse 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3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^A  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indirizzo 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linguistico</a:t>
            </a:r>
            <a:br>
              <a:rPr lang="it-IT" sz="3200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</a:b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progetto in lingua tedesca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/>
            </a:r>
            <a:br>
              <a:rPr lang="it-IT" sz="3200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</a:br>
            <a:endParaRPr lang="it-IT" dirty="0">
              <a:solidFill>
                <a:schemeClr val="accent1">
                  <a:lumMod val="75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6" name="Segnaposto contenuto 5" descr="etwin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1220" y="1600200"/>
            <a:ext cx="6701559" cy="4525963"/>
          </a:xfrm>
        </p:spPr>
      </p:pic>
    </p:spTree>
  </p:cSld>
  <p:clrMapOvr>
    <a:masterClrMapping/>
  </p:clrMapOvr>
  <p:transition advTm="248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Progetto       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eTwinning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/>
            </a:r>
            <a:b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</a:b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con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Croazia e Polonia </a:t>
            </a:r>
            <a:endParaRPr lang="it-IT" dirty="0"/>
          </a:p>
        </p:txBody>
      </p:sp>
      <p:pic>
        <p:nvPicPr>
          <p:cNvPr id="6" name="Segnaposto contenuto 5" descr="etwinnin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484784"/>
            <a:ext cx="8448502" cy="4753633"/>
          </a:xfrm>
        </p:spPr>
      </p:pic>
    </p:spTree>
  </p:cSld>
  <p:clrMapOvr>
    <a:masterClrMapping/>
  </p:clrMapOvr>
  <p:transition advTm="3526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35</Words>
  <Application>Microsoft Office PowerPoint</Application>
  <PresentationFormat>Presentazione su schermo (4:3)</PresentationFormat>
  <Paragraphs>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Presentazione progetti a.s. 2018/19 9 maggio 2019</vt:lpstr>
      <vt:lpstr>Idiomatix – Redewendungen classe 2^A  indirizzo linguistico progetto in lingua tedesca </vt:lpstr>
      <vt:lpstr>Progetto        eTwinning  con Polonia e Francia</vt:lpstr>
      <vt:lpstr>Diapositiva 4</vt:lpstr>
      <vt:lpstr>Klasse 2^A – a.s.2018-2019</vt:lpstr>
      <vt:lpstr>Unsere Partners aus Polen und Frankreich</vt:lpstr>
      <vt:lpstr>viel Spass im Unterricht mit eTwinningsprojekten</vt:lpstr>
      <vt:lpstr>D-A-CH classe 3^A  indirizzo linguistico progetto in lingua tedesca </vt:lpstr>
      <vt:lpstr>Progetto        eTwinning  con Croazia e Polonia 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viel Spass im Unterricht mit eTwinningsprojekten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progetti a.s. 2018/19 9 maggio 2019</dc:title>
  <dc:creator>AULA 40</dc:creator>
  <cp:lastModifiedBy>AULA 27</cp:lastModifiedBy>
  <cp:revision>9</cp:revision>
  <dcterms:created xsi:type="dcterms:W3CDTF">2019-05-04T07:10:43Z</dcterms:created>
  <dcterms:modified xsi:type="dcterms:W3CDTF">2019-05-07T09:57:34Z</dcterms:modified>
</cp:coreProperties>
</file>