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9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5331B-7E95-4295-A6CE-87E218EF4DE6}" type="datetimeFigureOut">
              <a:rPr lang="tr-TR" smtClean="0"/>
              <a:t>11.05.2016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19C98-1862-49B5-B67D-401044E9A87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Dikdörtgen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Oval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8 Akış Çizelgesi: İşlem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Akış Çizelgesi: İşlem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Oval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11.05.2016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14 Dikdörtgen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MATHS AND FUNDRAISING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BALIKESİR KARESI SECONDARY SCHOOL</a:t>
            </a:r>
            <a:endParaRPr lang="tr-TR" dirty="0"/>
          </a:p>
        </p:txBody>
      </p:sp>
      <p:pic>
        <p:nvPicPr>
          <p:cNvPr id="4" name="3 Resim" descr="FB_IMG_14595042195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500306"/>
            <a:ext cx="2185796" cy="1987848"/>
          </a:xfrm>
          <a:prstGeom prst="rect">
            <a:avLst/>
          </a:prstGeom>
        </p:spPr>
      </p:pic>
      <p:pic>
        <p:nvPicPr>
          <p:cNvPr id="5" name="4 Resim" descr="FB_IMG_14622666728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2571744"/>
            <a:ext cx="1864488" cy="1864488"/>
          </a:xfrm>
          <a:prstGeom prst="rect">
            <a:avLst/>
          </a:prstGeom>
        </p:spPr>
      </p:pic>
      <p:pic>
        <p:nvPicPr>
          <p:cNvPr id="6" name="5 Resim" descr="ab_bakanligi_yazil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28" y="5072074"/>
            <a:ext cx="1676397" cy="1494345"/>
          </a:xfrm>
          <a:prstGeom prst="rect">
            <a:avLst/>
          </a:prstGeom>
        </p:spPr>
      </p:pic>
      <p:pic>
        <p:nvPicPr>
          <p:cNvPr id="7" name="6 Resim" descr="ua_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143512"/>
            <a:ext cx="2324100" cy="1219200"/>
          </a:xfrm>
          <a:prstGeom prst="rect">
            <a:avLst/>
          </a:prstGeom>
        </p:spPr>
      </p:pic>
      <p:pic>
        <p:nvPicPr>
          <p:cNvPr id="8" name="7 Resim" descr="EU flag-Erasmus+_vect_P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5500702"/>
            <a:ext cx="3000364" cy="8570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even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moneybox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canteen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071678"/>
            <a:ext cx="524256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Dreams</a:t>
            </a:r>
            <a:r>
              <a:rPr lang="tr-TR" dirty="0" smtClean="0"/>
              <a:t> </a:t>
            </a:r>
            <a:r>
              <a:rPr lang="tr-TR" dirty="0" err="1" smtClean="0"/>
              <a:t>comes</a:t>
            </a:r>
            <a:r>
              <a:rPr lang="tr-TR" dirty="0" smtClean="0"/>
              <a:t> </a:t>
            </a:r>
            <a:r>
              <a:rPr lang="tr-TR" dirty="0" err="1" smtClean="0"/>
              <a:t>true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It</a:t>
            </a:r>
            <a:r>
              <a:rPr lang="tr-TR" dirty="0" smtClean="0"/>
              <a:t> is </a:t>
            </a:r>
            <a:r>
              <a:rPr lang="tr-TR" dirty="0" err="1" smtClean="0"/>
              <a:t>obligatory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wear</a:t>
            </a:r>
            <a:r>
              <a:rPr lang="tr-TR" dirty="0" smtClean="0"/>
              <a:t> </a:t>
            </a:r>
            <a:r>
              <a:rPr lang="tr-TR" dirty="0" err="1" smtClean="0"/>
              <a:t>uniforms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tr-TR" dirty="0" err="1" smtClean="0"/>
              <a:t>Maths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Fundraising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came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daily</a:t>
            </a:r>
            <a:r>
              <a:rPr lang="tr-TR" dirty="0" smtClean="0"/>
              <a:t> </a:t>
            </a:r>
            <a:r>
              <a:rPr lang="tr-TR" dirty="0" err="1" smtClean="0"/>
              <a:t>clothes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donating</a:t>
            </a:r>
            <a:r>
              <a:rPr lang="tr-TR" dirty="0" smtClean="0"/>
              <a:t> 2 </a:t>
            </a:r>
            <a:r>
              <a:rPr lang="tr-TR" dirty="0" err="1" smtClean="0"/>
              <a:t>liras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	</a:t>
            </a:r>
            <a:r>
              <a:rPr lang="tr-TR" dirty="0" err="1" smtClean="0">
                <a:sym typeface="Wingdings" pitchFamily="2" charset="2"/>
              </a:rPr>
              <a:t>Here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are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their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photos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having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fun</a:t>
            </a: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r>
              <a:rPr lang="tr-TR" dirty="0" smtClean="0">
                <a:sym typeface="Wingdings" pitchFamily="2" charset="2"/>
              </a:rPr>
              <a:t>	</a:t>
            </a:r>
            <a:r>
              <a:rPr lang="tr-TR" dirty="0" err="1" smtClean="0">
                <a:sym typeface="Wingdings" pitchFamily="2" charset="2"/>
              </a:rPr>
              <a:t>We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will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use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this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money</a:t>
            </a:r>
            <a:r>
              <a:rPr lang="tr-TR" dirty="0" smtClean="0">
                <a:sym typeface="Wingdings" pitchFamily="2" charset="2"/>
              </a:rPr>
              <a:t> in </a:t>
            </a:r>
            <a:r>
              <a:rPr lang="tr-TR" dirty="0" err="1" smtClean="0">
                <a:sym typeface="Wingdings" pitchFamily="2" charset="2"/>
              </a:rPr>
              <a:t>our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students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graduation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err="1" smtClean="0">
                <a:sym typeface="Wingdings" pitchFamily="2" charset="2"/>
              </a:rPr>
              <a:t>party</a:t>
            </a:r>
            <a:r>
              <a:rPr lang="tr-TR" dirty="0" smtClean="0">
                <a:sym typeface="Wingdings" pitchFamily="2" charset="2"/>
              </a:rPr>
              <a:t>! </a:t>
            </a: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  <a:p>
            <a:pPr>
              <a:buNone/>
            </a:pPr>
            <a:endParaRPr lang="tr-TR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Photos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3" name="2 Resim" descr="20160510_09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80406" y="2205620"/>
            <a:ext cx="4500562" cy="33754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3 Resim" descr="20160510_091836.jpg"/>
          <p:cNvPicPr>
            <a:picLocks noChangeAspect="1"/>
          </p:cNvPicPr>
          <p:nvPr/>
        </p:nvPicPr>
        <p:blipFill>
          <a:blip r:embed="rId3" cstate="print"/>
          <a:srcRect l="13158" b="36842"/>
          <a:stretch>
            <a:fillRect/>
          </a:stretch>
        </p:blipFill>
        <p:spPr>
          <a:xfrm>
            <a:off x="4929190" y="1357298"/>
            <a:ext cx="3714744" cy="20262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Resim" descr="20160510_0919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268523" y="4018361"/>
            <a:ext cx="3000372" cy="22502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3" name="2 Resim" descr="IMG-20160510-WA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571612"/>
            <a:ext cx="4444999" cy="2500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MG-20160510-WA0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4143380"/>
            <a:ext cx="3333742" cy="2500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20160510_091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00174"/>
            <a:ext cx="2952739" cy="2214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Resim" descr="20160510_083441(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893078" y="4822038"/>
            <a:ext cx="2000236" cy="1500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2940366"/>
          </a:xfrm>
        </p:spPr>
        <p:txBody>
          <a:bodyPr/>
          <a:lstStyle/>
          <a:p>
            <a:pPr algn="ctr"/>
            <a:r>
              <a:rPr lang="tr-TR" dirty="0" err="1" smtClean="0"/>
              <a:t>Thanks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watching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listening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" name="2 Resim" descr="FB_IMG_14622666728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500438"/>
            <a:ext cx="2714620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MATHS AND FUNDRAISING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</a:t>
            </a:r>
            <a:r>
              <a:rPr lang="en-US" dirty="0" smtClean="0"/>
              <a:t>For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part</a:t>
            </a:r>
            <a:r>
              <a:rPr lang="tr-TR" dirty="0" smtClean="0"/>
              <a:t> of </a:t>
            </a:r>
            <a:r>
              <a:rPr lang="en-US" dirty="0" smtClean="0"/>
              <a:t>this activity our 8th class students donated 2 liras for cat houses and with that money they bought the needs for cat houses. As a result 110 cat houses were made by our students in Technology and Design lessons and they were left to the streets for the cats in snowy days.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Houses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/>
          </a:p>
        </p:txBody>
      </p:sp>
      <p:pic>
        <p:nvPicPr>
          <p:cNvPr id="3" name="2 Resim" descr="IMG-20151230-WA00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2389500" cy="42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MG-20151230-WA0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1785926"/>
            <a:ext cx="2389500" cy="42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IMG-20151230-WA0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1785926"/>
            <a:ext cx="2389500" cy="42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Cat</a:t>
            </a:r>
            <a:r>
              <a:rPr lang="tr-TR" dirty="0" smtClean="0"/>
              <a:t> </a:t>
            </a:r>
            <a:r>
              <a:rPr lang="tr-TR" dirty="0" err="1" smtClean="0"/>
              <a:t>Houses</a:t>
            </a:r>
            <a:endParaRPr lang="tr-TR" dirty="0"/>
          </a:p>
        </p:txBody>
      </p:sp>
      <p:pic>
        <p:nvPicPr>
          <p:cNvPr id="3" name="2 Resim" descr="IMG-20160105-WA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1928802"/>
            <a:ext cx="6215074" cy="3495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designed</a:t>
            </a:r>
            <a:r>
              <a:rPr lang="tr-TR" dirty="0" smtClean="0"/>
              <a:t>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 err="1" smtClean="0"/>
              <a:t>book</a:t>
            </a:r>
            <a:r>
              <a:rPr lang="tr-TR" dirty="0" smtClean="0"/>
              <a:t> </a:t>
            </a:r>
            <a:r>
              <a:rPr lang="tr-TR" dirty="0" err="1" smtClean="0"/>
              <a:t>spreads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wall</a:t>
            </a:r>
            <a:r>
              <a:rPr lang="tr-TR" dirty="0" smtClean="0"/>
              <a:t> </a:t>
            </a:r>
            <a:r>
              <a:rPr lang="tr-TR" dirty="0" err="1" smtClean="0"/>
              <a:t>decorations</a:t>
            </a:r>
            <a:endParaRPr lang="tr-TR" dirty="0"/>
          </a:p>
        </p:txBody>
      </p:sp>
      <p:pic>
        <p:nvPicPr>
          <p:cNvPr id="3" name="2 Resim" descr="IMG-20160509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2520000" cy="44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MG-20160509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1714488"/>
            <a:ext cx="2520000" cy="44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IMG-20160509-WA0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1714488"/>
            <a:ext cx="2520000" cy="448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will</a:t>
            </a:r>
            <a:r>
              <a:rPr lang="tr-TR" dirty="0" smtClean="0"/>
              <a:t> be </a:t>
            </a:r>
            <a:r>
              <a:rPr lang="tr-TR" dirty="0" err="1" smtClean="0"/>
              <a:t>sold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school</a:t>
            </a:r>
            <a:r>
              <a:rPr lang="tr-TR" dirty="0" smtClean="0"/>
              <a:t> </a:t>
            </a:r>
            <a:r>
              <a:rPr lang="tr-TR" dirty="0" err="1" smtClean="0"/>
              <a:t>kermis</a:t>
            </a:r>
            <a:endParaRPr lang="tr-TR" dirty="0"/>
          </a:p>
        </p:txBody>
      </p:sp>
      <p:pic>
        <p:nvPicPr>
          <p:cNvPr id="4" name="3 Resim" descr="IMG-20160509-WA0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714488"/>
            <a:ext cx="2340000" cy="4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4 Resim" descr="IMG-20160509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714488"/>
            <a:ext cx="2340000" cy="4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5 Resim" descr="IMG-20160509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52" y="1714488"/>
            <a:ext cx="2340000" cy="41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IMG-20160509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000240"/>
            <a:ext cx="2530897" cy="449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MG-20160509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896" y="2000240"/>
            <a:ext cx="2530897" cy="44993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hope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get</a:t>
            </a:r>
            <a:r>
              <a:rPr lang="tr-TR" dirty="0" smtClean="0"/>
              <a:t> </a:t>
            </a:r>
            <a:r>
              <a:rPr lang="tr-TR" dirty="0" err="1" smtClean="0"/>
              <a:t>almost</a:t>
            </a:r>
            <a:r>
              <a:rPr lang="tr-TR" dirty="0" smtClean="0"/>
              <a:t> 200 </a:t>
            </a:r>
            <a:r>
              <a:rPr lang="tr-TR" dirty="0" err="1" smtClean="0"/>
              <a:t>liras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selling</a:t>
            </a:r>
            <a:r>
              <a:rPr lang="tr-TR" dirty="0" smtClean="0"/>
              <a:t> </a:t>
            </a:r>
            <a:r>
              <a:rPr lang="tr-TR" dirty="0" err="1" smtClean="0"/>
              <a:t>them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use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science</a:t>
            </a:r>
            <a:r>
              <a:rPr lang="tr-TR" dirty="0" smtClean="0"/>
              <a:t> </a:t>
            </a:r>
            <a:r>
              <a:rPr lang="tr-TR" dirty="0" err="1" smtClean="0"/>
              <a:t>laboratuary</a:t>
            </a:r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Donation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Orphans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</a:t>
            </a:r>
            <a:r>
              <a:rPr lang="en-US" dirty="0" err="1" smtClean="0"/>
              <a:t>ll</a:t>
            </a:r>
            <a:r>
              <a:rPr lang="tr-TR" dirty="0" smtClean="0"/>
              <a:t> of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classes</a:t>
            </a:r>
            <a:r>
              <a:rPr lang="tr-TR" dirty="0" smtClean="0"/>
              <a:t> </a:t>
            </a:r>
            <a:r>
              <a:rPr lang="en-US" dirty="0" smtClean="0"/>
              <a:t>collected money in their class moneyboxes for the children whose mother and father died. </a:t>
            </a:r>
            <a:r>
              <a:rPr lang="tr-TR" dirty="0" smtClean="0"/>
              <a:t>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collecting</a:t>
            </a:r>
            <a:r>
              <a:rPr lang="tr-TR" dirty="0" smtClean="0"/>
              <a:t> </a:t>
            </a:r>
            <a:r>
              <a:rPr lang="tr-TR" dirty="0" err="1" smtClean="0"/>
              <a:t>money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4 </a:t>
            </a:r>
            <a:r>
              <a:rPr lang="tr-TR" dirty="0" err="1" smtClean="0"/>
              <a:t>months</a:t>
            </a:r>
            <a:endParaRPr lang="tr-TR" dirty="0" smtClean="0"/>
          </a:p>
          <a:p>
            <a:r>
              <a:rPr lang="tr-TR" dirty="0" err="1" smtClean="0"/>
              <a:t>Every</a:t>
            </a:r>
            <a:r>
              <a:rPr lang="tr-TR" dirty="0" smtClean="0"/>
              <a:t> </a:t>
            </a:r>
            <a:r>
              <a:rPr lang="tr-TR" dirty="0" err="1" smtClean="0"/>
              <a:t>month</a:t>
            </a:r>
            <a:r>
              <a:rPr lang="tr-TR" dirty="0" smtClean="0"/>
              <a:t> </a:t>
            </a:r>
            <a:r>
              <a:rPr lang="en-US" dirty="0" smtClean="0"/>
              <a:t>moneyboxes </a:t>
            </a:r>
            <a:r>
              <a:rPr lang="tr-TR" dirty="0" err="1" smtClean="0"/>
              <a:t>are</a:t>
            </a:r>
            <a:r>
              <a:rPr lang="en-US" dirty="0" smtClean="0"/>
              <a:t> opened and the money </a:t>
            </a:r>
            <a:r>
              <a:rPr lang="tr-TR" dirty="0" smtClean="0"/>
              <a:t>is</a:t>
            </a:r>
            <a:r>
              <a:rPr lang="en-US" dirty="0" smtClean="0"/>
              <a:t> sent to the children.</a:t>
            </a:r>
            <a:endParaRPr lang="tr-TR" dirty="0" smtClean="0"/>
          </a:p>
          <a:p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collected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900 </a:t>
            </a:r>
            <a:r>
              <a:rPr lang="tr-TR" dirty="0" err="1" smtClean="0"/>
              <a:t>liras</a:t>
            </a:r>
            <a:r>
              <a:rPr lang="tr-TR" dirty="0" smtClean="0"/>
              <a:t> since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started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activity</a:t>
            </a:r>
            <a:r>
              <a:rPr lang="tr-TR" dirty="0" smtClean="0"/>
              <a:t> is </a:t>
            </a:r>
            <a:r>
              <a:rPr lang="tr-TR" dirty="0" err="1" smtClean="0"/>
              <a:t>still</a:t>
            </a:r>
            <a:r>
              <a:rPr lang="tr-TR" dirty="0" smtClean="0"/>
              <a:t> </a:t>
            </a:r>
            <a:r>
              <a:rPr lang="tr-TR" dirty="0" err="1" smtClean="0"/>
              <a:t>going</a:t>
            </a:r>
            <a:r>
              <a:rPr lang="tr-TR" dirty="0" smtClean="0"/>
              <a:t> on…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28728" y="50004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moneyboxes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responsible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moneyboxes</a:t>
            </a:r>
            <a:endParaRPr lang="tr-TR" dirty="0"/>
          </a:p>
        </p:txBody>
      </p:sp>
      <p:pic>
        <p:nvPicPr>
          <p:cNvPr id="3" name="2 Resim" descr="20160114_102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214554"/>
            <a:ext cx="2491387" cy="4429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3 Resim" descr="IMG-20160219-WA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643182"/>
            <a:ext cx="3802130" cy="28224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74</TotalTime>
  <Words>148</Words>
  <PresentationFormat>Ekran Gösterisi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Gündönümü</vt:lpstr>
      <vt:lpstr>MATHS AND FUNDRAISING</vt:lpstr>
      <vt:lpstr>MATHS AND FUNDRAISING</vt:lpstr>
      <vt:lpstr>Cat Houses </vt:lpstr>
      <vt:lpstr>Cat Houses</vt:lpstr>
      <vt:lpstr>Our students also designed some book spreads and wall decorations</vt:lpstr>
      <vt:lpstr>They will be sold in our school kermis</vt:lpstr>
      <vt:lpstr>We hope to get almost 200 liras after selling them to use in our science laboratuary</vt:lpstr>
      <vt:lpstr>Donation for the Orphans</vt:lpstr>
      <vt:lpstr>These are the moneyboxes and responsible students for the moneyboxes</vt:lpstr>
      <vt:lpstr>We have even have a moneybox in our school canteen</vt:lpstr>
      <vt:lpstr>Dreams comes true </vt:lpstr>
      <vt:lpstr>Photos of the day </vt:lpstr>
      <vt:lpstr>More </vt:lpstr>
      <vt:lpstr>Thanks for watching and listening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rehberlik</dc:creator>
  <cp:lastModifiedBy>Memur</cp:lastModifiedBy>
  <cp:revision>15</cp:revision>
  <dcterms:created xsi:type="dcterms:W3CDTF">2016-05-11T09:20:06Z</dcterms:created>
  <dcterms:modified xsi:type="dcterms:W3CDTF">2016-05-11T10:47:08Z</dcterms:modified>
</cp:coreProperties>
</file>