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31" r:id="rId5"/>
    <p:sldId id="259" r:id="rId6"/>
    <p:sldId id="262" r:id="rId7"/>
    <p:sldId id="261" r:id="rId8"/>
    <p:sldId id="263" r:id="rId9"/>
    <p:sldId id="332" r:id="rId10"/>
    <p:sldId id="264" r:id="rId11"/>
    <p:sldId id="265" r:id="rId12"/>
    <p:sldId id="266" r:id="rId13"/>
    <p:sldId id="283" r:id="rId14"/>
    <p:sldId id="284" r:id="rId15"/>
    <p:sldId id="333" r:id="rId16"/>
    <p:sldId id="285" r:id="rId17"/>
    <p:sldId id="286" r:id="rId18"/>
    <p:sldId id="334" r:id="rId19"/>
    <p:sldId id="287" r:id="rId20"/>
    <p:sldId id="288" r:id="rId21"/>
    <p:sldId id="335" r:id="rId22"/>
    <p:sldId id="289" r:id="rId23"/>
    <p:sldId id="290" r:id="rId24"/>
    <p:sldId id="291" r:id="rId25"/>
    <p:sldId id="292" r:id="rId26"/>
    <p:sldId id="293" r:id="rId27"/>
    <p:sldId id="294" r:id="rId28"/>
    <p:sldId id="314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15" r:id="rId41"/>
    <p:sldId id="316" r:id="rId42"/>
    <p:sldId id="317" r:id="rId43"/>
    <p:sldId id="318" r:id="rId44"/>
    <p:sldId id="326" r:id="rId45"/>
    <p:sldId id="327" r:id="rId46"/>
    <p:sldId id="328" r:id="rId47"/>
    <p:sldId id="325" r:id="rId48"/>
    <p:sldId id="324" r:id="rId49"/>
    <p:sldId id="323" r:id="rId5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53" autoAdjust="0"/>
    <p:restoredTop sz="94660"/>
  </p:normalViewPr>
  <p:slideViewPr>
    <p:cSldViewPr>
      <p:cViewPr varScale="1">
        <p:scale>
          <a:sx n="72" d="100"/>
          <a:sy n="72" d="100"/>
        </p:scale>
        <p:origin x="-8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98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82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316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630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95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911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233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3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596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054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27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16.06.2015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16.06.2015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45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11560" y="1979408"/>
            <a:ext cx="7704856" cy="3521294"/>
          </a:xfrm>
          <a:ln w="412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sz="4200" b="1" dirty="0" smtClean="0">
                <a:solidFill>
                  <a:schemeClr val="tx2">
                    <a:lumMod val="50000"/>
                  </a:schemeClr>
                </a:solidFill>
              </a:rPr>
              <a:t>BALIKESİR KARESİ ORTAOKULU</a:t>
            </a:r>
            <a:endParaRPr lang="tr-TR" sz="4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tr-TR" sz="4200" b="1" dirty="0" smtClean="0">
                <a:solidFill>
                  <a:schemeClr val="tx2">
                    <a:lumMod val="50000"/>
                  </a:schemeClr>
                </a:solidFill>
              </a:rPr>
              <a:t>MATHS </a:t>
            </a:r>
            <a:r>
              <a:rPr lang="tr-TR" sz="4200" b="1" dirty="0" smtClean="0">
                <a:solidFill>
                  <a:schemeClr val="tx2">
                    <a:lumMod val="50000"/>
                  </a:schemeClr>
                </a:solidFill>
              </a:rPr>
              <a:t>IS EVERYWHERE</a:t>
            </a:r>
          </a:p>
          <a:p>
            <a:r>
              <a:rPr lang="tr-TR" sz="4200" b="1" dirty="0" smtClean="0">
                <a:solidFill>
                  <a:schemeClr val="tx2">
                    <a:lumMod val="50000"/>
                  </a:schemeClr>
                </a:solidFill>
              </a:rPr>
              <a:t>MATHS AND ART</a:t>
            </a:r>
            <a:endParaRPr lang="tr-TR" sz="4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ACTIVITY 4</a:t>
            </a:r>
            <a:endParaRPr lang="tr-TR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Erasmus\Desktop\kutular için\denemealfa saydamlığı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1604717" cy="157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Resim" descr="logo  karesi etrafı şeffa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285728"/>
            <a:ext cx="1599294" cy="1538286"/>
          </a:xfrm>
          <a:prstGeom prst="rect">
            <a:avLst/>
          </a:prstGeom>
        </p:spPr>
      </p:pic>
      <p:pic>
        <p:nvPicPr>
          <p:cNvPr id="6" name="5 Resim" descr="EU flag-Erasmus+_vect_P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5786454"/>
            <a:ext cx="2643174" cy="755000"/>
          </a:xfrm>
          <a:prstGeom prst="rect">
            <a:avLst/>
          </a:prstGeom>
        </p:spPr>
      </p:pic>
      <p:pic>
        <p:nvPicPr>
          <p:cNvPr id="7" name="6 Resim" descr="ab_bakanligi_yazil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5572140"/>
            <a:ext cx="1247769" cy="1112265"/>
          </a:xfrm>
          <a:prstGeom prst="rect">
            <a:avLst/>
          </a:prstGeom>
        </p:spPr>
      </p:pic>
      <p:pic>
        <p:nvPicPr>
          <p:cNvPr id="8" name="7 Resim" descr="ua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5643578"/>
            <a:ext cx="1906456" cy="10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5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imamhatiplim.net/wp-content/uploads/2014/12/Sultanahmet_Camii-Istanbu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650" y="2042908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83569" y="288582"/>
            <a:ext cx="75128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SULTANAHMET MOSQUE IN ISTANBUL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5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edirnevdb.gov.tr/edirne/g/b/2/selimiye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82" y="1947026"/>
            <a:ext cx="6847808" cy="45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83569" y="288582"/>
            <a:ext cx="75128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SELİMİYE MOSQUE IN EDİRNE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74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3568" y="2276872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TURKISH ART AND MATHEMATICS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3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echaber.com.tr/wp-content/uploads/2014/11/ebru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7252"/>
            <a:ext cx="8362068" cy="47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404664"/>
            <a:ext cx="8324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PAPER MARBLING (EBRU)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7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Paper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marbling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 is a method of aqueous surface design, which can produce patterns similar to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smooth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marble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or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other stone. The patterns are the result of color floated on either plain water or a viscous solution known as 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size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and then carefully transferred to an absorbent surface, such as 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pap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er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 or fabric. 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can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see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mathematical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shapes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patterns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tr-TR" sz="4000" dirty="0" err="1" smtClean="0">
                <a:solidFill>
                  <a:schemeClr val="tx2">
                    <a:lumMod val="50000"/>
                  </a:schemeClr>
                </a:solidFill>
              </a:rPr>
              <a:t>this</a:t>
            </a:r>
            <a:r>
              <a:rPr lang="tr-TR" sz="4000" dirty="0" smtClean="0">
                <a:solidFill>
                  <a:schemeClr val="tx2">
                    <a:lumMod val="50000"/>
                  </a:schemeClr>
                </a:solidFill>
              </a:rPr>
              <a:t> art.</a:t>
            </a:r>
            <a:endParaRPr lang="tr-TR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galeri4.uludagsozluk.com/111/ebru-sanat%C4%B1_171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259725" cy="3190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https://encrypted-tbn3.gstatic.com/images?q=tbn:ANd9GcSO8FJDtx3f5JK3fEn3tFSczC6n5rM8HuxQTsewmr1RanPHEppI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47181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https://encrypted-tbn0.gstatic.com/images?q=tbn:ANd9GcRERtzTylfalrs_MF5Bvbq3ZQZn4brNt1YVOsLJIYx_xoH8GnB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044" y="4149080"/>
            <a:ext cx="3224724" cy="2193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2" name="Picture 8" descr="https://encrypted-tbn3.gstatic.com/images?q=tbn:ANd9GcSMiZ84VvSvzBMrsgjU4Fid11mAmFqMhE8WGMLuVvosR2JvHnH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75393"/>
            <a:ext cx="1847850" cy="246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026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51720" y="980728"/>
            <a:ext cx="4582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CERAMIC ART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290" name="Picture 2" descr="http://www.kutahyam.org/resimler/cini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574076" cy="35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ku.edu.tr/AKU/DosyaYonetimi/AMYO/bolumbask_slider/img/scc_foto/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666" y="2043564"/>
            <a:ext cx="3561584" cy="35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69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	</a:t>
            </a:r>
          </a:p>
          <a:p>
            <a:pPr>
              <a:buNone/>
            </a:pPr>
            <a:endParaRPr lang="tr-TR" sz="3600" dirty="0" smtClean="0"/>
          </a:p>
          <a:p>
            <a:pPr>
              <a:buNone/>
            </a:pPr>
            <a:r>
              <a:rPr lang="tr-TR" sz="3600" dirty="0" smtClean="0"/>
              <a:t>	</a:t>
            </a:r>
            <a:r>
              <a:rPr lang="tr-TR" sz="3600" dirty="0" err="1" smtClean="0"/>
              <a:t>This</a:t>
            </a:r>
            <a:r>
              <a:rPr lang="tr-TR" sz="3600" dirty="0" smtClean="0"/>
              <a:t> art is </a:t>
            </a:r>
            <a:r>
              <a:rPr lang="tr-TR" sz="3600" dirty="0" err="1" smtClean="0"/>
              <a:t>called</a:t>
            </a:r>
            <a:r>
              <a:rPr lang="tr-TR" sz="3600" dirty="0" smtClean="0"/>
              <a:t> “Çini” in </a:t>
            </a:r>
            <a:r>
              <a:rPr lang="tr-TR" sz="3600" dirty="0" err="1" smtClean="0"/>
              <a:t>Turkish</a:t>
            </a:r>
            <a:r>
              <a:rPr lang="tr-TR" sz="3600" dirty="0" smtClean="0"/>
              <a:t> </a:t>
            </a:r>
            <a:r>
              <a:rPr lang="tr-TR" sz="3600" dirty="0" err="1" smtClean="0"/>
              <a:t>and</a:t>
            </a:r>
            <a:r>
              <a:rPr lang="tr-TR" sz="3600" dirty="0" smtClean="0"/>
              <a:t> </a:t>
            </a:r>
            <a:r>
              <a:rPr lang="tr-TR" sz="3600" dirty="0" err="1" smtClean="0"/>
              <a:t>we</a:t>
            </a:r>
            <a:r>
              <a:rPr lang="tr-TR" sz="3600" dirty="0" smtClean="0"/>
              <a:t> can </a:t>
            </a:r>
            <a:r>
              <a:rPr lang="tr-TR" sz="3600" dirty="0" err="1" smtClean="0"/>
              <a:t>see</a:t>
            </a:r>
            <a:r>
              <a:rPr lang="tr-TR" sz="3600" dirty="0" smtClean="0"/>
              <a:t> </a:t>
            </a:r>
            <a:r>
              <a:rPr lang="tr-TR" sz="3600" dirty="0" err="1" smtClean="0"/>
              <a:t>many</a:t>
            </a:r>
            <a:r>
              <a:rPr lang="tr-TR" sz="3600" dirty="0" smtClean="0"/>
              <a:t> </a:t>
            </a:r>
            <a:r>
              <a:rPr lang="tr-TR" sz="3600" dirty="0" err="1" smtClean="0"/>
              <a:t>patterns</a:t>
            </a:r>
            <a:r>
              <a:rPr lang="tr-TR" sz="3600" dirty="0" smtClean="0"/>
              <a:t> </a:t>
            </a:r>
            <a:r>
              <a:rPr lang="tr-TR" sz="3600" dirty="0" err="1" smtClean="0"/>
              <a:t>and</a:t>
            </a:r>
            <a:r>
              <a:rPr lang="tr-TR" sz="3600" dirty="0" smtClean="0"/>
              <a:t> </a:t>
            </a:r>
            <a:r>
              <a:rPr lang="tr-TR" sz="3600" dirty="0" err="1" smtClean="0"/>
              <a:t>geometrical</a:t>
            </a:r>
            <a:r>
              <a:rPr lang="tr-TR" sz="3600" dirty="0" smtClean="0"/>
              <a:t> </a:t>
            </a:r>
            <a:r>
              <a:rPr lang="tr-TR" sz="3600" dirty="0" err="1" smtClean="0"/>
              <a:t>shapes</a:t>
            </a:r>
            <a:r>
              <a:rPr lang="tr-TR" sz="3600" dirty="0" smtClean="0"/>
              <a:t> in </a:t>
            </a:r>
            <a:r>
              <a:rPr lang="tr-TR" sz="3600" dirty="0" err="1" smtClean="0"/>
              <a:t>the</a:t>
            </a:r>
            <a:r>
              <a:rPr lang="tr-TR" sz="3600" dirty="0" smtClean="0"/>
              <a:t> </a:t>
            </a:r>
            <a:r>
              <a:rPr lang="tr-TR" sz="3600" dirty="0" err="1" smtClean="0"/>
              <a:t>products</a:t>
            </a:r>
            <a:r>
              <a:rPr lang="tr-TR" sz="3600" dirty="0" smtClean="0"/>
              <a:t> of </a:t>
            </a:r>
            <a:r>
              <a:rPr lang="tr-TR" sz="3600" dirty="0" err="1" smtClean="0"/>
              <a:t>this</a:t>
            </a:r>
            <a:r>
              <a:rPr lang="tr-TR" sz="3600" dirty="0" smtClean="0"/>
              <a:t> art.</a:t>
            </a:r>
            <a:endParaRPr lang="tr-TR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tarazistanbul.com/wp-content/uploads/Nevvare_IMG_9605-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http://1.bp.blogspot.com/_WO0Av51Bnxo/TJJ8_t9GIyI/AAAAAAAAAOY/9mG-lXiDzFQ/s1600/2520%2520karo%2520tn%252001%5B1%5D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3318" name="Picture 6" descr="http://img.blogcu.com/uploads/gurgenburanlar_ci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0" y="320675"/>
            <a:ext cx="3531285" cy="35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nizamiyekulliyesi.com/wp-content/uploads/2012/10/cin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6934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yeryuzutanigi.com/wp-content/uploads/2014/03/%C3%87%C4%B0N%C4%B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608" y="252473"/>
            <a:ext cx="4473961" cy="36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8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1" y="3645024"/>
            <a:ext cx="85689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HANDMADE YAĞCIBEDİR CARPETS</a:t>
            </a:r>
          </a:p>
          <a:p>
            <a:pPr algn="ctr"/>
            <a:r>
              <a:rPr lang="tr-T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SINDIRGI BALIKESİR</a:t>
            </a:r>
            <a:endParaRPr lang="tr-TR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87624" y="764704"/>
            <a:ext cx="64039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YAPIMI HALILAR</a:t>
            </a:r>
          </a:p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YAĞCIBEDİR HALILARI</a:t>
            </a:r>
          </a:p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SINDIRGI - BALIKESİR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MATHS AND ART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7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	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Also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our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city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carpets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made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in a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small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town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called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Sındırgı. </a:t>
            </a:r>
          </a:p>
          <a:p>
            <a:pPr>
              <a:buNone/>
            </a:pP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also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found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patterns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geometrical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shapes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those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carpets</a:t>
            </a:r>
            <a:endParaRPr lang="tr-T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ugurhaliyikama.com/import/images/yagcibedir%20hali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6662"/>
            <a:ext cx="4431928" cy="3323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bizimhali.com/modules/catalog/products/pr_01_519_ma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49" y="548680"/>
            <a:ext cx="3364911" cy="3301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encrypted-tbn1.gstatic.com/images?q=tbn:ANd9GcRfO_WHQklaTRd-UDpQuxOZys09BeqRRxBzI3U7Coeg_SvQOm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49080"/>
            <a:ext cx="18288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cancarpet.com/resim/6YDxz7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484" y="4013820"/>
            <a:ext cx="158278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44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15616" y="1916832"/>
            <a:ext cx="7215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TÜRK MOZAİK SANATI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311721" y="2967335"/>
            <a:ext cx="6520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TURKISH MOSAIC ART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-media-cache-ak0.pinimg.com/236x/70/c0/a5/70c0a57956e0edea401ce78267213ab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247900" cy="22383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1.bp.blogspot.com/-wPhjt-m_W1w/UAHG7iHcOgI/AAAAAAAAB_M/HUDlt4YsW0A/s1600/800px-Selimiye_Mosque%252C_D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9575"/>
            <a:ext cx="4377614" cy="29165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morfikirler.com/wp-content/uploads/2013/02/ayasophiamozaik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2977870" cy="29676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arastiralim.net/ilk/wp-content/uploads/2008/11/mozaik-osmanli-tugras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254960" cy="30397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15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28528" y="1844824"/>
            <a:ext cx="7247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TÜRK MİNYATÜR SANATI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29652" y="2967335"/>
            <a:ext cx="8284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TURKISH MINIATURE ART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4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sanatpenceresi.com/wp-content/gallery/minyatur/minyatu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4143375" cy="4286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6388" name="Picture 4" descr="https://s-media-cache-ak0.pinimg.com/originals/bd/52/6c/bd526c69d97048cac983348749315e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495675" cy="4286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586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resimlersokagi.com/data/media/281/pic75i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994423" cy="4760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412" name="Picture 4" descr="http://www.sanatpenceresi.com/wp-content/gallery/minyatur/cini-sanati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779" y="1340768"/>
            <a:ext cx="4170462" cy="4011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2768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642910" y="2071678"/>
            <a:ext cx="78581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OUR WORK ABOUT MATHS AND ART</a:t>
            </a:r>
            <a:endParaRPr lang="tr-TR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3851920" cy="2888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451" y="1988840"/>
            <a:ext cx="3654152" cy="27406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53269" y="3553312"/>
            <a:ext cx="3575382" cy="2681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900844"/>
            <a:ext cx="3707904" cy="2780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7151" y="332656"/>
            <a:ext cx="2987824" cy="2240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6170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88640"/>
            <a:ext cx="3203848" cy="240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202882"/>
            <a:ext cx="3184859" cy="238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4293096"/>
            <a:ext cx="3131840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535" y="4199593"/>
            <a:ext cx="3227851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467" y="2123372"/>
            <a:ext cx="3615540" cy="2711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388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Maths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Art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smtClean="0"/>
              <a:t>	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Science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Fair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organised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our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school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our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students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made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researches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about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Maths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Art.</a:t>
            </a:r>
          </a:p>
          <a:p>
            <a:pPr>
              <a:buNone/>
            </a:pP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found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were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relations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between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maths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formulas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relations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between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famous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buildings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We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saw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architects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famous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buildings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used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golden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ratio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Here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are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some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tx2">
                    <a:lumMod val="50000"/>
                  </a:schemeClr>
                </a:solidFill>
              </a:rPr>
              <a:t>examples</a:t>
            </a:r>
            <a:r>
              <a:rPr lang="tr-TR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tr-T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476672"/>
            <a:ext cx="3227851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016224"/>
            <a:ext cx="3227851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4052775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207404"/>
            <a:ext cx="2411760" cy="180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682845"/>
            <a:ext cx="2363755" cy="1772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189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3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60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4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3323861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545" y="3861048"/>
            <a:ext cx="3227851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845" y="3770838"/>
            <a:ext cx="3348131" cy="2511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845" y="404664"/>
            <a:ext cx="3275856" cy="245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276872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835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-3836"/>
            <a:ext cx="321982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5968" y="2450395"/>
            <a:ext cx="2859782" cy="38130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16632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376807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51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250" y="332656"/>
            <a:ext cx="2952328" cy="221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0818" y="337182"/>
            <a:ext cx="2896224" cy="217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76554" y="2402059"/>
            <a:ext cx="3487934" cy="2615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7195" y="4356341"/>
            <a:ext cx="2987824" cy="2240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057" y="3501008"/>
            <a:ext cx="2445736" cy="326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4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37902" y="1250482"/>
            <a:ext cx="5508104" cy="413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11512" y="1286486"/>
            <a:ext cx="5412092" cy="4059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491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1" r="10303" b="22626"/>
          <a:stretch/>
        </p:blipFill>
        <p:spPr>
          <a:xfrm>
            <a:off x="395535" y="404664"/>
            <a:ext cx="4408009" cy="3173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5" t="8182" r="5530" b="8788"/>
          <a:stretch/>
        </p:blipFill>
        <p:spPr>
          <a:xfrm rot="5400000">
            <a:off x="4289705" y="1623063"/>
            <a:ext cx="5163701" cy="35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3989218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866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3596" t="9043" r="12821" b="21915"/>
          <a:stretch>
            <a:fillRect/>
          </a:stretch>
        </p:blipFill>
        <p:spPr bwMode="auto">
          <a:xfrm>
            <a:off x="4857752" y="3786190"/>
            <a:ext cx="385765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14928" t="14453" r="23752" b="16505"/>
          <a:stretch>
            <a:fillRect/>
          </a:stretch>
        </p:blipFill>
        <p:spPr bwMode="auto">
          <a:xfrm>
            <a:off x="5072066" y="258740"/>
            <a:ext cx="3714776" cy="313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2233" t="12677" r="6008" b="5564"/>
          <a:stretch>
            <a:fillRect/>
          </a:stretch>
        </p:blipFill>
        <p:spPr bwMode="auto">
          <a:xfrm>
            <a:off x="357158" y="21429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9477" t="7186" r="7401" b="9238"/>
          <a:stretch>
            <a:fillRect/>
          </a:stretch>
        </p:blipFill>
        <p:spPr bwMode="auto">
          <a:xfrm>
            <a:off x="571472" y="3786190"/>
            <a:ext cx="3857652" cy="290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kalecarsisi.com/wp-content/uploads/2014/08/keops-pirami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51" y="1268760"/>
            <a:ext cx="798291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2093" y="320183"/>
            <a:ext cx="8975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GREAT PYRAMIDE IN EGYPT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8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19046" t="16311" r="8733" b="9197"/>
          <a:stretch>
            <a:fillRect/>
          </a:stretch>
        </p:blipFill>
        <p:spPr bwMode="auto">
          <a:xfrm>
            <a:off x="428596" y="357166"/>
            <a:ext cx="378621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412" t="10982" r="8642" b="14526"/>
          <a:stretch>
            <a:fillRect/>
          </a:stretch>
        </p:blipFill>
        <p:spPr bwMode="auto">
          <a:xfrm>
            <a:off x="4714876" y="357166"/>
            <a:ext cx="3929090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5019" t="14575" r="15485" b="18200"/>
          <a:stretch>
            <a:fillRect/>
          </a:stretch>
        </p:blipFill>
        <p:spPr bwMode="auto">
          <a:xfrm>
            <a:off x="500034" y="3714752"/>
            <a:ext cx="364333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19077" t="14535" r="8702" b="10973"/>
          <a:stretch>
            <a:fillRect/>
          </a:stretch>
        </p:blipFill>
        <p:spPr bwMode="auto">
          <a:xfrm>
            <a:off x="4714876" y="3643314"/>
            <a:ext cx="4000528" cy="265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718" t="3755" r="4523" b="21753"/>
          <a:stretch>
            <a:fillRect/>
          </a:stretch>
        </p:blipFill>
        <p:spPr bwMode="auto">
          <a:xfrm>
            <a:off x="428596" y="428604"/>
            <a:ext cx="400052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 l="17593" t="10739" r="10186" b="20220"/>
          <a:stretch>
            <a:fillRect/>
          </a:stretch>
        </p:blipFill>
        <p:spPr bwMode="auto">
          <a:xfrm>
            <a:off x="4786314" y="3571876"/>
            <a:ext cx="3786214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 l="16200" t="16149" r="14305" b="16626"/>
          <a:stretch>
            <a:fillRect/>
          </a:stretch>
        </p:blipFill>
        <p:spPr bwMode="auto">
          <a:xfrm>
            <a:off x="4776660" y="428604"/>
            <a:ext cx="3938744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13565" t="10820" r="6038" b="14688"/>
          <a:stretch>
            <a:fillRect/>
          </a:stretch>
        </p:blipFill>
        <p:spPr bwMode="auto">
          <a:xfrm>
            <a:off x="428596" y="3643314"/>
            <a:ext cx="4009240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0439" t="16351" r="8703" b="14608"/>
          <a:stretch>
            <a:fillRect/>
          </a:stretch>
        </p:blipFill>
        <p:spPr bwMode="auto">
          <a:xfrm>
            <a:off x="4902871" y="357166"/>
            <a:ext cx="3812533" cy="2786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5420" t="7226" r="8733" b="5564"/>
          <a:stretch>
            <a:fillRect/>
          </a:stretch>
        </p:blipFill>
        <p:spPr bwMode="auto">
          <a:xfrm>
            <a:off x="428596" y="357166"/>
            <a:ext cx="3857652" cy="2939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10840" t="14454" r="10126" b="11054"/>
          <a:stretch>
            <a:fillRect/>
          </a:stretch>
        </p:blipFill>
        <p:spPr bwMode="auto">
          <a:xfrm>
            <a:off x="500035" y="3643314"/>
            <a:ext cx="3840228" cy="27146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l="24406" t="14373" r="7461" b="23853"/>
          <a:stretch>
            <a:fillRect/>
          </a:stretch>
        </p:blipFill>
        <p:spPr bwMode="auto">
          <a:xfrm>
            <a:off x="4929190" y="3643314"/>
            <a:ext cx="3786214" cy="2668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643042" y="1714488"/>
            <a:ext cx="5824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KÜÇÜK SURPRİZLER</a:t>
            </a:r>
            <a:endParaRPr lang="tr-T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1928794" y="3357562"/>
            <a:ext cx="5242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LITTLE SURPRISES</a:t>
            </a:r>
            <a:endParaRPr lang="tr-T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scontent-fra3-1.xx.fbcdn.net/hphotos-xpt1/v/t1.0-9/11146266_848784551848782_2260834991281050402_n.jpg?oh=544696cade08fe3758b687c65184116a&amp;oe=560C44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scontent-fra3-1.xx.fbcdn.net/hphotos-xpf1/v/t1.0-9/10928194_848784571848780_3757354023503081967_n.jpg?oh=15afb59c2f66e5f7deb2941edd129856&amp;oe=5600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286280" cy="5929291"/>
          </a:xfrm>
          <a:prstGeom prst="rect">
            <a:avLst/>
          </a:prstGeom>
          <a:noFill/>
        </p:spPr>
      </p:pic>
      <p:pic>
        <p:nvPicPr>
          <p:cNvPr id="99332" name="Picture 4" descr="https://scontent-fra3-1.xx.fbcdn.net/hphotos-xpf1/v/t1.0-9/549459_848784601848777_230475435066995084_n.jpg?oh=fdbf0487de8d52b1977fa4efcce3c6c9&amp;oe=55FED0F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4363648" cy="5961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scontent-fra3-1.xx.fbcdn.net/hphotos-xta1/v/t1.0-9/11109185_854758211251416_2827581884722182375_n.jpg?oh=e2b8c0c512c1ad2f8ae4f80e35cca14d&amp;oe=55C8E5F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scontent-fra3-1.xx.fbcdn.net/hphotos-xpt1/v/t1.0-9/11168010_854758247918079_7343881181674563144_n.jpg?oh=f0bd05f9d899450cd84f8dcfbd5ab86a&amp;oe=560121D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fra3-1.xx.fbcdn.net/hphotos-xat1/v/t1.0-9/1530328_854758287918075_4884930106451515413_n.jpg?oh=9923bbb20740dde7f7be80f5b60aa8cf&amp;oe=55F9C3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lassconnection.s3.amazonaws.com/870/flashcards/2659870/jpg/parthenon-athens-greece-hd-desktop1361390603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80429" cy="48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04343" y="404664"/>
            <a:ext cx="7838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PANTHENON IN ATHENS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2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esu.com/blog/wp-content/uploads/2013/09/Colosse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91515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829966" y="482289"/>
            <a:ext cx="7128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COLLOSEUM IN ITALY</a:t>
            </a:r>
            <a:endParaRPr lang="tr-TR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2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f/fe/Kairouan_Mosque_Courty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45607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38346" y="332656"/>
            <a:ext cx="8467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GREAT MOSQUE IN TUNUSIA</a:t>
            </a:r>
            <a:endParaRPr lang="tr-T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6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Mimar Sinan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	A </a:t>
            </a:r>
            <a:r>
              <a:rPr lang="tr-TR" dirty="0" err="1" smtClean="0"/>
              <a:t>great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architect</a:t>
            </a:r>
            <a:r>
              <a:rPr lang="tr-TR" dirty="0" smtClean="0"/>
              <a:t> Mimar Sinan </a:t>
            </a:r>
            <a:r>
              <a:rPr lang="tr-TR" dirty="0" err="1" smtClean="0"/>
              <a:t>who</a:t>
            </a:r>
            <a:r>
              <a:rPr lang="tr-TR" dirty="0" smtClean="0"/>
              <a:t> </a:t>
            </a:r>
            <a:r>
              <a:rPr lang="tr-TR" dirty="0" err="1" smtClean="0"/>
              <a:t>lived</a:t>
            </a:r>
            <a:r>
              <a:rPr lang="tr-TR" dirty="0" smtClean="0"/>
              <a:t> </a:t>
            </a:r>
            <a:r>
              <a:rPr lang="tr-TR" dirty="0" err="1" smtClean="0"/>
              <a:t>during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powerful</a:t>
            </a:r>
            <a:r>
              <a:rPr lang="tr-TR" dirty="0" smtClean="0"/>
              <a:t> </a:t>
            </a:r>
            <a:r>
              <a:rPr lang="tr-TR" dirty="0" err="1" smtClean="0"/>
              <a:t>times</a:t>
            </a:r>
            <a:r>
              <a:rPr lang="tr-TR" dirty="0" smtClean="0"/>
              <a:t> of </a:t>
            </a:r>
            <a:r>
              <a:rPr lang="tr-TR" dirty="0" err="1" smtClean="0"/>
              <a:t>Ottoman</a:t>
            </a:r>
            <a:r>
              <a:rPr lang="tr-TR" dirty="0" smtClean="0"/>
              <a:t> </a:t>
            </a:r>
            <a:r>
              <a:rPr lang="tr-TR" dirty="0" err="1" smtClean="0"/>
              <a:t>Empire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a </a:t>
            </a:r>
            <a:r>
              <a:rPr lang="tr-TR" dirty="0" err="1" smtClean="0"/>
              <a:t>great</a:t>
            </a:r>
            <a:r>
              <a:rPr lang="tr-TR" dirty="0" smtClean="0"/>
              <a:t> </a:t>
            </a:r>
            <a:r>
              <a:rPr lang="tr-TR" dirty="0" err="1" smtClean="0"/>
              <a:t>mathematician</a:t>
            </a:r>
            <a:r>
              <a:rPr lang="tr-TR" dirty="0" smtClean="0"/>
              <a:t>. </a:t>
            </a:r>
            <a:r>
              <a:rPr lang="tr-TR" dirty="0" err="1" smtClean="0"/>
              <a:t>It</a:t>
            </a:r>
            <a:r>
              <a:rPr lang="tr-TR" dirty="0" smtClean="0"/>
              <a:t> is </a:t>
            </a:r>
            <a:r>
              <a:rPr lang="tr-TR" dirty="0" err="1" smtClean="0"/>
              <a:t>said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he </a:t>
            </a:r>
            <a:r>
              <a:rPr lang="tr-TR" dirty="0" err="1" smtClean="0"/>
              <a:t>solved</a:t>
            </a:r>
            <a:r>
              <a:rPr lang="tr-TR" dirty="0" smtClean="0"/>
              <a:t> an 13 </a:t>
            </a:r>
            <a:r>
              <a:rPr lang="tr-TR" dirty="0" err="1" smtClean="0"/>
              <a:t>unknown</a:t>
            </a:r>
            <a:r>
              <a:rPr lang="tr-TR" dirty="0" smtClean="0"/>
              <a:t> </a:t>
            </a:r>
            <a:r>
              <a:rPr lang="tr-TR" dirty="0" err="1" smtClean="0"/>
              <a:t>equation</a:t>
            </a:r>
            <a:r>
              <a:rPr lang="tr-TR" dirty="0" smtClean="0"/>
              <a:t> </a:t>
            </a:r>
            <a:r>
              <a:rPr lang="tr-TR" dirty="0" err="1" smtClean="0"/>
              <a:t>when</a:t>
            </a:r>
            <a:r>
              <a:rPr lang="tr-TR" dirty="0" smtClean="0"/>
              <a:t> </a:t>
            </a:r>
            <a:r>
              <a:rPr lang="tr-TR" dirty="0" err="1" smtClean="0"/>
              <a:t>building</a:t>
            </a:r>
            <a:r>
              <a:rPr lang="tr-TR" dirty="0" smtClean="0"/>
              <a:t> Selimiye </a:t>
            </a:r>
            <a:r>
              <a:rPr lang="tr-TR" dirty="0" err="1" smtClean="0"/>
              <a:t>mosque</a:t>
            </a:r>
            <a:r>
              <a:rPr lang="tr-TR" dirty="0" smtClean="0"/>
              <a:t>. </a:t>
            </a:r>
          </a:p>
          <a:p>
            <a:pPr>
              <a:buNone/>
            </a:pPr>
            <a:r>
              <a:rPr lang="tr-TR" dirty="0" smtClean="0"/>
              <a:t>	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also</a:t>
            </a:r>
            <a:r>
              <a:rPr lang="tr-TR" dirty="0" smtClean="0"/>
              <a:t> he </a:t>
            </a:r>
            <a:r>
              <a:rPr lang="tr-TR" dirty="0" err="1" smtClean="0"/>
              <a:t>used</a:t>
            </a:r>
            <a:r>
              <a:rPr lang="tr-TR" dirty="0" smtClean="0"/>
              <a:t> golden </a:t>
            </a:r>
            <a:r>
              <a:rPr lang="tr-TR" dirty="0" err="1" smtClean="0"/>
              <a:t>ration</a:t>
            </a:r>
            <a:r>
              <a:rPr lang="tr-TR" dirty="0" smtClean="0"/>
              <a:t> </a:t>
            </a:r>
            <a:r>
              <a:rPr lang="tr-TR" dirty="0" err="1" smtClean="0"/>
              <a:t>too</a:t>
            </a:r>
            <a:r>
              <a:rPr lang="tr-TR" dirty="0" smtClean="0"/>
              <a:t>. </a:t>
            </a:r>
          </a:p>
          <a:p>
            <a:pPr>
              <a:buNone/>
            </a:pPr>
            <a:r>
              <a:rPr lang="tr-TR" dirty="0" smtClean="0"/>
              <a:t>	</a:t>
            </a:r>
            <a:r>
              <a:rPr lang="tr-TR" dirty="0" err="1" smtClean="0"/>
              <a:t>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examples</a:t>
            </a:r>
            <a:r>
              <a:rPr lang="tr-TR" dirty="0" smtClean="0"/>
              <a:t> of his </a:t>
            </a:r>
            <a:r>
              <a:rPr lang="tr-TR" dirty="0" err="1" smtClean="0"/>
              <a:t>work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denkbilgi.com/wp-content/uploads/mimar-sin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825" y="2068163"/>
            <a:ext cx="7013141" cy="413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529142" y="781263"/>
            <a:ext cx="63345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Mimar Sinan</a:t>
            </a:r>
            <a:endParaRPr lang="tr-T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6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89</Words>
  <Application>Microsoft Office PowerPoint</Application>
  <PresentationFormat>Ekran Gösterisi (4:3)</PresentationFormat>
  <Paragraphs>44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48</vt:i4>
      </vt:variant>
    </vt:vector>
  </HeadingPairs>
  <TitlesOfParts>
    <vt:vector size="50" baseType="lpstr">
      <vt:lpstr>Ofis Teması</vt:lpstr>
      <vt:lpstr>1_Ofis Teması</vt:lpstr>
      <vt:lpstr>Slayt 1</vt:lpstr>
      <vt:lpstr>MATHS AND ART</vt:lpstr>
      <vt:lpstr>Maths and Art</vt:lpstr>
      <vt:lpstr>Slayt 4</vt:lpstr>
      <vt:lpstr>Slayt 5</vt:lpstr>
      <vt:lpstr>Slayt 6</vt:lpstr>
      <vt:lpstr>Slayt 7</vt:lpstr>
      <vt:lpstr>Mimar Sinan 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Erasmus</dc:creator>
  <cp:lastModifiedBy>Karesi Dizüstü</cp:lastModifiedBy>
  <cp:revision>34</cp:revision>
  <dcterms:created xsi:type="dcterms:W3CDTF">2015-05-24T17:05:49Z</dcterms:created>
  <dcterms:modified xsi:type="dcterms:W3CDTF">2015-06-16T21:14:04Z</dcterms:modified>
</cp:coreProperties>
</file>