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2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3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  <p:sldMasterId id="2147483804" r:id="rId13"/>
    <p:sldMasterId id="2147483817" r:id="rId14"/>
    <p:sldMasterId id="2147483830" r:id="rId15"/>
    <p:sldMasterId id="2147483843" r:id="rId16"/>
    <p:sldMasterId id="2147483856" r:id="rId17"/>
    <p:sldMasterId id="2147483869" r:id="rId18"/>
    <p:sldMasterId id="2147483882" r:id="rId19"/>
    <p:sldMasterId id="2147483895" r:id="rId20"/>
    <p:sldMasterId id="2147483908" r:id="rId21"/>
    <p:sldMasterId id="2147483921" r:id="rId22"/>
    <p:sldMasterId id="2147483934" r:id="rId23"/>
    <p:sldMasterId id="2147483947" r:id="rId24"/>
  </p:sldMasterIdLst>
  <p:sldIdLst>
    <p:sldId id="272" r:id="rId25"/>
    <p:sldId id="273" r:id="rId26"/>
    <p:sldId id="275" r:id="rId27"/>
    <p:sldId id="276" r:id="rId28"/>
    <p:sldId id="277" r:id="rId29"/>
    <p:sldId id="257" r:id="rId30"/>
    <p:sldId id="256" r:id="rId31"/>
    <p:sldId id="258" r:id="rId32"/>
    <p:sldId id="259" r:id="rId33"/>
    <p:sldId id="274" r:id="rId34"/>
    <p:sldId id="260" r:id="rId35"/>
    <p:sldId id="261" r:id="rId36"/>
    <p:sldId id="262" r:id="rId37"/>
    <p:sldId id="263" r:id="rId38"/>
    <p:sldId id="264" r:id="rId39"/>
    <p:sldId id="266" r:id="rId40"/>
    <p:sldId id="267" r:id="rId41"/>
    <p:sldId id="268" r:id="rId42"/>
    <p:sldId id="269" r:id="rId43"/>
    <p:sldId id="270" r:id="rId44"/>
    <p:sldId id="271" r:id="rId45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0" autoAdjust="0"/>
    <p:restoredTop sz="94660"/>
  </p:normalViewPr>
  <p:slideViewPr>
    <p:cSldViewPr snapToGrid="0">
      <p:cViewPr varScale="1">
        <p:scale>
          <a:sx n="63" d="100"/>
          <a:sy n="63" d="100"/>
        </p:scale>
        <p:origin x="66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51" name="Picture 350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52" name="Picture 35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6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8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Picture 36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91" name="Picture 390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92" name="Picture 39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9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1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30" name="Picture 429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431" name="Picture 430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8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7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5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68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69" name="Picture 468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470" name="Picture 469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7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506" name="Picture 50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507" name="Picture 506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1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2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2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543" name="Picture 542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544" name="Picture 543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4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580" name="Picture 579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581" name="Picture 580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8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617" name="Picture 616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618" name="Picture 617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2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5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655" name="Picture 65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656" name="Picture 65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6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695" name="Picture 69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696" name="Picture 69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0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0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31" name="Picture 730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32" name="Picture 73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3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4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4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4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6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" name="Picture 7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7" name="Picture 76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6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8" name="Picture 767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69" name="Picture 768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8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8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8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9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9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9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0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806" name="Picture 80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807" name="Picture 806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1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2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2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2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2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4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4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844" name="Picture 843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845" name="Picture 84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5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7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7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7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7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7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881" name="Picture 880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882" name="Picture 88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7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9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98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6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1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3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4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7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918" name="Picture 917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919" name="Picture 918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5" name="Picture 11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16" name="Picture 11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54" name="Picture 153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55" name="Picture 15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94" name="Picture 193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95" name="Picture 19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2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36" name="Picture 235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37" name="Picture 236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74" name="Picture 273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75" name="Picture 27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11" name="Picture 310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12" name="Picture 31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image" Target="../media/image2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image" Target="../media/image2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image" Target="../media/image2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image" Target="../media/image2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slideLayout" Target="../slideLayouts/slideLayout252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Relationship Id="rId14" Type="http://schemas.openxmlformats.org/officeDocument/2006/relationships/image" Target="../media/image2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image" Target="../media/image2.jpe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image" Target="../media/image2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88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9892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3200">
                <a:solidFill>
                  <a:srgbClr val="000000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800">
                <a:solidFill>
                  <a:srgbClr val="000000"/>
                </a:solidFill>
                <a:latin typeface="Arial"/>
                <a:ea typeface="Lucida Sans Unicode"/>
              </a:rPr>
              <a:t>Drugi poziom</a:t>
            </a:r>
            <a:endParaRPr/>
          </a:p>
          <a:p>
            <a:pPr lvl="2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pl-PL" sz="2400">
                <a:solidFill>
                  <a:srgbClr val="000000"/>
                </a:solidFill>
                <a:latin typeface="Arial"/>
                <a:ea typeface="Lucida Sans Unicode"/>
              </a:rPr>
              <a:t>Trzeci poziom</a:t>
            </a:r>
            <a:endParaRPr/>
          </a:p>
          <a:p>
            <a:pPr lvl="3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000">
                <a:solidFill>
                  <a:srgbClr val="000000"/>
                </a:solidFill>
                <a:latin typeface="Arial"/>
                <a:ea typeface="Lucida Sans Unicode"/>
              </a:rPr>
              <a:t>Czwarty poziom</a:t>
            </a:r>
            <a:endParaRPr/>
          </a:p>
          <a:p>
            <a:pPr lvl="4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pl-PL" sz="2000">
                <a:solidFill>
                  <a:srgbClr val="000000"/>
                </a:solidFill>
                <a:latin typeface="Arial"/>
                <a:ea typeface="Lucida Sans Unicode"/>
              </a:rPr>
              <a:t>Piąty poziom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 anchorCtr="1"/>
          <a:lstStyle/>
          <a:p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A54DDA4D-EB6F-4D7E-BFD5-FAEACE1DEBE6}" type="slidenum">
              <a:rPr lang="pl-PL" sz="1400">
                <a:solidFill>
                  <a:srgbClr val="000000"/>
                </a:solidFill>
                <a:latin typeface="Times New Roman"/>
                <a:ea typeface="Lucida Sans Unicode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1976400" y="5291280"/>
            <a:ext cx="6048360" cy="62532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000" b="1">
                <a:solidFill>
                  <a:srgbClr val="000000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354" name="PlaceHolder 2"/>
          <p:cNvSpPr>
            <a:spLocks noGrp="1"/>
          </p:cNvSpPr>
          <p:nvPr>
            <p:ph type="title"/>
          </p:nvPr>
        </p:nvSpPr>
        <p:spPr>
          <a:xfrm>
            <a:off x="1976400" y="674640"/>
            <a:ext cx="6048360" cy="453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1976400" y="5916600"/>
            <a:ext cx="6048360" cy="8874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1400">
                <a:solidFill>
                  <a:srgbClr val="000000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</p:txBody>
      </p:sp>
      <p:sp>
        <p:nvSpPr>
          <p:cNvPr id="356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57" name="PlaceHolder 5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 anchorCtr="1"/>
          <a:lstStyle/>
          <a:p>
            <a:endParaRPr/>
          </a:p>
        </p:txBody>
      </p:sp>
      <p:sp>
        <p:nvSpPr>
          <p:cNvPr id="358" name="PlaceHolder 6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46FECE65-BD3D-4917-B3E5-F0A65FA06E3B}" type="slidenum">
              <a:rPr lang="pl-PL" sz="1400">
                <a:solidFill>
                  <a:srgbClr val="000000"/>
                </a:solidFill>
                <a:latin typeface="Times New Roman"/>
                <a:ea typeface="Lucida Sans Unicode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4400">
                <a:solidFill>
                  <a:srgbClr val="000000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989240"/>
          </a:xfrm>
          <a:prstGeom prst="rect">
            <a:avLst/>
          </a:prstGeom>
        </p:spPr>
        <p:txBody>
          <a:bodyPr vert="vert"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3200">
                <a:solidFill>
                  <a:srgbClr val="000000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800">
                <a:solidFill>
                  <a:srgbClr val="000000"/>
                </a:solidFill>
                <a:latin typeface="Arial"/>
                <a:ea typeface="Lucida Sans Unicode"/>
              </a:rPr>
              <a:t>Drugi poziom</a:t>
            </a:r>
            <a:endParaRPr/>
          </a:p>
          <a:p>
            <a:pPr lvl="2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pl-PL" sz="2400">
                <a:solidFill>
                  <a:srgbClr val="000000"/>
                </a:solidFill>
                <a:latin typeface="Arial"/>
                <a:ea typeface="Lucida Sans Unicode"/>
              </a:rPr>
              <a:t>Trzeci poziom</a:t>
            </a:r>
            <a:endParaRPr/>
          </a:p>
          <a:p>
            <a:pPr lvl="3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000">
                <a:solidFill>
                  <a:srgbClr val="000000"/>
                </a:solidFill>
                <a:latin typeface="Arial"/>
                <a:ea typeface="Lucida Sans Unicode"/>
              </a:rPr>
              <a:t>Czwarty poziom</a:t>
            </a:r>
            <a:endParaRPr/>
          </a:p>
          <a:p>
            <a:pPr lvl="4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pl-PL" sz="2000">
                <a:solidFill>
                  <a:srgbClr val="000000"/>
                </a:solidFill>
                <a:latin typeface="Arial"/>
                <a:ea typeface="Lucida Sans Unicode"/>
              </a:rPr>
              <a:t>Piąty poziom</a:t>
            </a:r>
            <a:endParaRPr/>
          </a:p>
        </p:txBody>
      </p:sp>
      <p:sp>
        <p:nvSpPr>
          <p:cNvPr id="395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9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 anchorCtr="1"/>
          <a:lstStyle/>
          <a:p>
            <a:endParaRPr/>
          </a:p>
        </p:txBody>
      </p:sp>
      <p:sp>
        <p:nvSpPr>
          <p:cNvPr id="397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2193B9E7-43E4-4280-8137-951603020EBB}" type="slidenum">
              <a:rPr lang="pl-PL" sz="1400">
                <a:solidFill>
                  <a:srgbClr val="000000"/>
                </a:solidFill>
                <a:latin typeface="Times New Roman"/>
                <a:ea typeface="Lucida Sans Unicode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7308720" y="301680"/>
            <a:ext cx="2266920" cy="6456240"/>
          </a:xfrm>
          <a:prstGeom prst="rect">
            <a:avLst/>
          </a:prstGeom>
        </p:spPr>
        <p:txBody>
          <a:bodyPr vert="vert" lIns="0" tIns="0" rIns="0" bIns="0" anchor="ctr" anchorCtr="1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4400">
                <a:solidFill>
                  <a:srgbClr val="000000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503280" y="301680"/>
            <a:ext cx="6653160" cy="6456240"/>
          </a:xfrm>
          <a:prstGeom prst="rect">
            <a:avLst/>
          </a:prstGeom>
        </p:spPr>
        <p:txBody>
          <a:bodyPr vert="vert"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3200">
                <a:solidFill>
                  <a:srgbClr val="000000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800">
                <a:solidFill>
                  <a:srgbClr val="000000"/>
                </a:solidFill>
                <a:latin typeface="Arial"/>
                <a:ea typeface="Lucida Sans Unicode"/>
              </a:rPr>
              <a:t>Drugi poziom</a:t>
            </a:r>
            <a:endParaRPr/>
          </a:p>
          <a:p>
            <a:pPr lvl="2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pl-PL" sz="2400">
                <a:solidFill>
                  <a:srgbClr val="000000"/>
                </a:solidFill>
                <a:latin typeface="Arial"/>
                <a:ea typeface="Lucida Sans Unicode"/>
              </a:rPr>
              <a:t>Trzeci poziom</a:t>
            </a:r>
            <a:endParaRPr/>
          </a:p>
          <a:p>
            <a:pPr lvl="3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000">
                <a:solidFill>
                  <a:srgbClr val="000000"/>
                </a:solidFill>
                <a:latin typeface="Arial"/>
                <a:ea typeface="Lucida Sans Unicode"/>
              </a:rPr>
              <a:t>Czwarty poziom</a:t>
            </a:r>
            <a:endParaRPr/>
          </a:p>
          <a:p>
            <a:pPr lvl="4">
              <a:lnSpc>
                <a:spcPct val="100000"/>
              </a:lnSpc>
              <a:buSzPct val="25000"/>
              <a:buFont typeface="StarSymbol"/>
              <a:buChar char=""/>
            </a:pPr>
            <a:r>
              <a:rPr lang="pl-PL" sz="2000">
                <a:solidFill>
                  <a:srgbClr val="000000"/>
                </a:solidFill>
                <a:latin typeface="Arial"/>
                <a:ea typeface="Lucida Sans Unicode"/>
              </a:rPr>
              <a:t>Piąty poziom</a:t>
            </a:r>
            <a:endParaRPr/>
          </a:p>
        </p:txBody>
      </p:sp>
      <p:sp>
        <p:nvSpPr>
          <p:cNvPr id="434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35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 anchorCtr="1"/>
          <a:lstStyle/>
          <a:p>
            <a:endParaRPr/>
          </a:p>
        </p:txBody>
      </p:sp>
      <p:sp>
        <p:nvSpPr>
          <p:cNvPr id="436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BC5C64F6-8B96-4B1E-AF9F-DD468296A68C}" type="slidenum">
              <a:rPr lang="pl-PL" sz="1400">
                <a:solidFill>
                  <a:srgbClr val="000000"/>
                </a:solidFill>
                <a:latin typeface="Times New Roman"/>
                <a:ea typeface="Lucida Sans Unicode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Obraz 1"/>
          <p:cNvPicPr/>
          <p:nvPr/>
        </p:nvPicPr>
        <p:blipFill>
          <a:blip r:embed="rId14"/>
          <a:stretch>
            <a:fillRect/>
          </a:stretch>
        </p:blipFill>
        <p:spPr>
          <a:xfrm>
            <a:off x="-360" y="-360"/>
            <a:ext cx="10080360" cy="7560360"/>
          </a:xfrm>
          <a:prstGeom prst="rect">
            <a:avLst/>
          </a:prstGeom>
          <a:ln w="25560">
            <a:noFill/>
          </a:ln>
        </p:spPr>
      </p:pic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740880" y="699480"/>
            <a:ext cx="8608320" cy="126252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/>
            <a:endParaRPr/>
          </a:p>
        </p:txBody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822600" y="2137680"/>
            <a:ext cx="8418600" cy="47631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3200">
                <a:solidFill>
                  <a:srgbClr val="333333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800">
                <a:solidFill>
                  <a:srgbClr val="333333"/>
                </a:solidFill>
                <a:latin typeface="Arial"/>
                <a:ea typeface="Lucida Sans Unicode"/>
              </a:rPr>
              <a:t>Drugi poziom</a:t>
            </a:r>
            <a:endParaRPr/>
          </a:p>
          <a:p>
            <a:pPr lvl="2"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400">
                <a:solidFill>
                  <a:srgbClr val="333333"/>
                </a:solidFill>
                <a:latin typeface="Arial"/>
                <a:ea typeface="Lucida Sans Unicode"/>
              </a:rPr>
              <a:t>Trzeci poziom</a:t>
            </a:r>
            <a:endParaRPr/>
          </a:p>
          <a:p>
            <a:pPr lvl="3"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000">
                <a:solidFill>
                  <a:srgbClr val="333333"/>
                </a:solidFill>
                <a:latin typeface="Arial"/>
                <a:ea typeface="Lucida Sans Unicode"/>
              </a:rPr>
              <a:t>Czwarty poziom</a:t>
            </a:r>
            <a:endParaRPr/>
          </a:p>
          <a:p>
            <a:pPr lvl="4"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000">
                <a:solidFill>
                  <a:srgbClr val="333333"/>
                </a:solidFill>
                <a:latin typeface="Arial"/>
                <a:ea typeface="Lucida Sans Unicode"/>
              </a:rPr>
              <a:t>Piąty poziom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315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012950"/>
            <a:ext cx="8693150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738" y="7007225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C4B9B-02DB-47A4-A0E3-D267F9C5A7B7}" type="datetimeFigureOut">
              <a:rPr lang="pl-PL" smtClean="0"/>
              <a:t>2015-04-12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8513" y="7007225"/>
            <a:ext cx="34036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938" y="7007225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6E4E-29BA-49C7-9717-4B32E02D15C2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Obraz 3"/>
          <p:cNvPicPr/>
          <p:nvPr/>
        </p:nvPicPr>
        <p:blipFill>
          <a:blip r:embed="rId14"/>
          <a:stretch>
            <a:fillRect/>
          </a:stretch>
        </p:blipFill>
        <p:spPr>
          <a:xfrm>
            <a:off x="-360" y="-360"/>
            <a:ext cx="10080360" cy="7560360"/>
          </a:xfrm>
          <a:prstGeom prst="rect">
            <a:avLst/>
          </a:prstGeom>
          <a:ln w="25560">
            <a:noFill/>
          </a:ln>
        </p:spPr>
      </p:pic>
      <p:sp>
        <p:nvSpPr>
          <p:cNvPr id="546" name="PlaceHolder 1"/>
          <p:cNvSpPr>
            <a:spLocks noGrp="1"/>
          </p:cNvSpPr>
          <p:nvPr>
            <p:ph type="title"/>
          </p:nvPr>
        </p:nvSpPr>
        <p:spPr>
          <a:xfrm>
            <a:off x="740880" y="699480"/>
            <a:ext cx="8608320" cy="126252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"/>
            </a:pPr>
            <a:r>
              <a:rPr lang="pl-PL" sz="4000" b="1" i="1">
                <a:solidFill>
                  <a:srgbClr val="99284C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547" name="PlaceHolder 2"/>
          <p:cNvSpPr>
            <a:spLocks noGrp="1"/>
          </p:cNvSpPr>
          <p:nvPr>
            <p:ph type="title"/>
          </p:nvPr>
        </p:nvSpPr>
        <p:spPr>
          <a:xfrm>
            <a:off x="822600" y="2137680"/>
            <a:ext cx="8418600" cy="47631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3200">
                <a:solidFill>
                  <a:srgbClr val="333333"/>
                </a:solidFill>
                <a:latin typeface="Arial"/>
                <a:ea typeface="Lucida Sans Unicode"/>
              </a:rPr>
              <a:t>Kliknij, aby edytować style wzorca tekstu
</a:t>
            </a:r>
            <a:r>
              <a:rPr lang="pl-PL" sz="2800">
                <a:solidFill>
                  <a:srgbClr val="333333"/>
                </a:solidFill>
                <a:latin typeface="Arial"/>
                <a:ea typeface="Lucida Sans Unicode"/>
              </a:rPr>
              <a:t>Drugi poziom
</a:t>
            </a:r>
            <a:r>
              <a:rPr lang="pl-PL" sz="2400">
                <a:solidFill>
                  <a:srgbClr val="333333"/>
                </a:solidFill>
                <a:latin typeface="Arial"/>
                <a:ea typeface="Lucida Sans Unicode"/>
              </a:rPr>
              <a:t>Trzeci poziom
</a:t>
            </a:r>
            <a:r>
              <a:rPr lang="pl-PL" sz="2000">
                <a:solidFill>
                  <a:srgbClr val="333333"/>
                </a:solidFill>
                <a:latin typeface="Arial"/>
                <a:ea typeface="Lucida Sans Unicode"/>
              </a:rPr>
              <a:t>Czwarty poziom
Piąty poziom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Obraz 3"/>
          <p:cNvPicPr/>
          <p:nvPr/>
        </p:nvPicPr>
        <p:blipFill>
          <a:blip r:embed="rId14"/>
          <a:stretch>
            <a:fillRect/>
          </a:stretch>
        </p:blipFill>
        <p:spPr>
          <a:xfrm>
            <a:off x="-360" y="-360"/>
            <a:ext cx="10080360" cy="7560360"/>
          </a:xfrm>
          <a:prstGeom prst="rect">
            <a:avLst/>
          </a:prstGeom>
          <a:ln w="25560">
            <a:noFill/>
          </a:ln>
        </p:spPr>
      </p:pic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"/>
            </a:pPr>
            <a:r>
              <a:rPr lang="pl-PL" sz="4000" b="1" i="1">
                <a:solidFill>
                  <a:srgbClr val="99284C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797040" y="3203640"/>
            <a:ext cx="8567640" cy="165420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000">
                <a:solidFill>
                  <a:srgbClr val="898989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Obraz 4"/>
          <p:cNvPicPr/>
          <p:nvPr/>
        </p:nvPicPr>
        <p:blipFill>
          <a:blip r:embed="rId14"/>
          <a:stretch>
            <a:fillRect/>
          </a:stretch>
        </p:blipFill>
        <p:spPr>
          <a:xfrm>
            <a:off x="-360" y="-360"/>
            <a:ext cx="10080360" cy="7560360"/>
          </a:xfrm>
          <a:prstGeom prst="rect">
            <a:avLst/>
          </a:prstGeom>
          <a:ln w="25560">
            <a:noFill/>
          </a:ln>
        </p:spPr>
      </p:pic>
      <p:sp>
        <p:nvSpPr>
          <p:cNvPr id="620" name="PlaceHolder 1"/>
          <p:cNvSpPr>
            <a:spLocks noGrp="1"/>
          </p:cNvSpPr>
          <p:nvPr>
            <p:ph type="title"/>
          </p:nvPr>
        </p:nvSpPr>
        <p:spPr>
          <a:xfrm>
            <a:off x="740880" y="699480"/>
            <a:ext cx="8608320" cy="126252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"/>
            </a:pPr>
            <a:r>
              <a:rPr lang="pl-PL" sz="4000" b="1" i="1">
                <a:solidFill>
                  <a:srgbClr val="99284C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621" name="PlaceHolder 2"/>
          <p:cNvSpPr>
            <a:spLocks noGrp="1"/>
          </p:cNvSpPr>
          <p:nvPr>
            <p:ph type="title"/>
          </p:nvPr>
        </p:nvSpPr>
        <p:spPr>
          <a:xfrm>
            <a:off x="822240" y="2138400"/>
            <a:ext cx="4132440" cy="4762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800">
                <a:solidFill>
                  <a:srgbClr val="333333"/>
                </a:solidFill>
                <a:latin typeface="Arial"/>
                <a:ea typeface="Lucida Sans Unicode"/>
              </a:rPr>
              <a:t>Kliknij, aby edytować style wzorca tekstu
</a:t>
            </a:r>
            <a:r>
              <a:rPr lang="pl-PL" sz="2400">
                <a:solidFill>
                  <a:srgbClr val="333333"/>
                </a:solidFill>
                <a:latin typeface="Arial"/>
                <a:ea typeface="Lucida Sans Unicode"/>
              </a:rPr>
              <a:t>Drugi poziom
</a:t>
            </a:r>
            <a:r>
              <a:rPr lang="pl-PL" sz="2000">
                <a:solidFill>
                  <a:srgbClr val="333333"/>
                </a:solidFill>
                <a:latin typeface="Arial"/>
                <a:ea typeface="Lucida Sans Unicode"/>
              </a:rPr>
              <a:t>Trzeci poziom
</a:t>
            </a:r>
            <a:r>
              <a:rPr lang="pl-PL">
                <a:solidFill>
                  <a:srgbClr val="333333"/>
                </a:solidFill>
                <a:latin typeface="Arial"/>
                <a:ea typeface="Lucida Sans Unicode"/>
              </a:rPr>
              <a:t>Czwarty poziom
Piąty poziom</a:t>
            </a:r>
            <a:endParaRPr/>
          </a:p>
        </p:txBody>
      </p:sp>
      <p:sp>
        <p:nvSpPr>
          <p:cNvPr id="622" name="PlaceHolder 3"/>
          <p:cNvSpPr>
            <a:spLocks noGrp="1"/>
          </p:cNvSpPr>
          <p:nvPr>
            <p:ph type="title"/>
          </p:nvPr>
        </p:nvSpPr>
        <p:spPr>
          <a:xfrm>
            <a:off x="5106960" y="2138400"/>
            <a:ext cx="4133880" cy="4762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800">
                <a:solidFill>
                  <a:srgbClr val="333333"/>
                </a:solidFill>
                <a:latin typeface="Arial"/>
                <a:ea typeface="Lucida Sans Unicode"/>
              </a:rPr>
              <a:t>Kliknij, aby edytować style wzorca tekstu
</a:t>
            </a:r>
            <a:r>
              <a:rPr lang="pl-PL" sz="2400">
                <a:solidFill>
                  <a:srgbClr val="333333"/>
                </a:solidFill>
                <a:latin typeface="Arial"/>
                <a:ea typeface="Lucida Sans Unicode"/>
              </a:rPr>
              <a:t>Drugi poziom
</a:t>
            </a:r>
            <a:r>
              <a:rPr lang="pl-PL" sz="2000">
                <a:solidFill>
                  <a:srgbClr val="333333"/>
                </a:solidFill>
                <a:latin typeface="Arial"/>
                <a:ea typeface="Lucida Sans Unicode"/>
              </a:rPr>
              <a:t>Trzeci poziom
</a:t>
            </a:r>
            <a:r>
              <a:rPr lang="pl-PL">
                <a:solidFill>
                  <a:srgbClr val="333333"/>
                </a:solidFill>
                <a:latin typeface="Arial"/>
                <a:ea typeface="Lucida Sans Unicode"/>
              </a:rPr>
              <a:t>Czwarty poziom
Piąty poziom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Obraz 6"/>
          <p:cNvPicPr/>
          <p:nvPr/>
        </p:nvPicPr>
        <p:blipFill>
          <a:blip r:embed="rId14"/>
          <a:stretch>
            <a:fillRect/>
          </a:stretch>
        </p:blipFill>
        <p:spPr>
          <a:xfrm>
            <a:off x="-360" y="-360"/>
            <a:ext cx="10080360" cy="7560360"/>
          </a:xfrm>
          <a:prstGeom prst="rect">
            <a:avLst/>
          </a:prstGeom>
          <a:ln w="25560">
            <a:noFill/>
          </a:ln>
        </p:spPr>
      </p:pic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504720" y="303120"/>
            <a:ext cx="9072720" cy="125892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"/>
            </a:pPr>
            <a:r>
              <a:rPr lang="pl-PL" sz="4000" b="1" i="1">
                <a:solidFill>
                  <a:srgbClr val="99284C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504720" y="1692360"/>
            <a:ext cx="4452840" cy="70488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400" b="1">
                <a:solidFill>
                  <a:srgbClr val="333333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</p:txBody>
      </p:sp>
      <p:sp>
        <p:nvSpPr>
          <p:cNvPr id="660" name="PlaceHolder 3"/>
          <p:cNvSpPr>
            <a:spLocks noGrp="1"/>
          </p:cNvSpPr>
          <p:nvPr>
            <p:ph type="title"/>
          </p:nvPr>
        </p:nvSpPr>
        <p:spPr>
          <a:xfrm>
            <a:off x="504720" y="2397240"/>
            <a:ext cx="4452840" cy="43560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400">
                <a:solidFill>
                  <a:srgbClr val="333333"/>
                </a:solidFill>
                <a:latin typeface="Arial"/>
                <a:ea typeface="Lucida Sans Unicode"/>
              </a:rPr>
              <a:t>Kliknij, aby edytować style wzorca tekstu
</a:t>
            </a:r>
            <a:r>
              <a:rPr lang="pl-PL" sz="2000">
                <a:solidFill>
                  <a:srgbClr val="333333"/>
                </a:solidFill>
                <a:latin typeface="Arial"/>
                <a:ea typeface="Lucida Sans Unicode"/>
              </a:rPr>
              <a:t>Drugi poziom
</a:t>
            </a:r>
            <a:r>
              <a:rPr lang="pl-PL">
                <a:solidFill>
                  <a:srgbClr val="333333"/>
                </a:solidFill>
                <a:latin typeface="Arial"/>
                <a:ea typeface="Lucida Sans Unicode"/>
              </a:rPr>
              <a:t>Trzeci poziom
</a:t>
            </a:r>
            <a:r>
              <a:rPr lang="pl-PL" sz="1600">
                <a:solidFill>
                  <a:srgbClr val="333333"/>
                </a:solidFill>
                <a:latin typeface="Arial"/>
                <a:ea typeface="Lucida Sans Unicode"/>
              </a:rPr>
              <a:t>Czwarty poziom
Piąty poziom</a:t>
            </a:r>
            <a:endParaRPr/>
          </a:p>
        </p:txBody>
      </p:sp>
      <p:sp>
        <p:nvSpPr>
          <p:cNvPr id="661" name="PlaceHolder 4"/>
          <p:cNvSpPr>
            <a:spLocks noGrp="1"/>
          </p:cNvSpPr>
          <p:nvPr>
            <p:ph type="body"/>
          </p:nvPr>
        </p:nvSpPr>
        <p:spPr>
          <a:xfrm>
            <a:off x="5121360" y="1692360"/>
            <a:ext cx="4456080" cy="70488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400" b="1">
                <a:solidFill>
                  <a:srgbClr val="333333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</p:txBody>
      </p:sp>
      <p:sp>
        <p:nvSpPr>
          <p:cNvPr id="662" name="PlaceHolder 5"/>
          <p:cNvSpPr>
            <a:spLocks noGrp="1"/>
          </p:cNvSpPr>
          <p:nvPr>
            <p:ph type="title"/>
          </p:nvPr>
        </p:nvSpPr>
        <p:spPr>
          <a:xfrm>
            <a:off x="5121360" y="2397240"/>
            <a:ext cx="4456080" cy="43560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400">
                <a:solidFill>
                  <a:srgbClr val="333333"/>
                </a:solidFill>
                <a:latin typeface="Arial"/>
                <a:ea typeface="Lucida Sans Unicode"/>
              </a:rPr>
              <a:t>Kliknij, aby edytować style wzorca tekstu
</a:t>
            </a:r>
            <a:r>
              <a:rPr lang="pl-PL" sz="2000">
                <a:solidFill>
                  <a:srgbClr val="333333"/>
                </a:solidFill>
                <a:latin typeface="Arial"/>
                <a:ea typeface="Lucida Sans Unicode"/>
              </a:rPr>
              <a:t>Drugi poziom
</a:t>
            </a:r>
            <a:r>
              <a:rPr lang="pl-PL">
                <a:solidFill>
                  <a:srgbClr val="333333"/>
                </a:solidFill>
                <a:latin typeface="Arial"/>
                <a:ea typeface="Lucida Sans Unicode"/>
              </a:rPr>
              <a:t>Trzeci poziom
</a:t>
            </a:r>
            <a:r>
              <a:rPr lang="pl-PL" sz="1600">
                <a:solidFill>
                  <a:srgbClr val="333333"/>
                </a:solidFill>
                <a:latin typeface="Arial"/>
                <a:ea typeface="Lucida Sans Unicode"/>
              </a:rPr>
              <a:t>Czwarty poziom
Piąty poziom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Obraz 2"/>
          <p:cNvPicPr/>
          <p:nvPr/>
        </p:nvPicPr>
        <p:blipFill>
          <a:blip r:embed="rId14"/>
          <a:stretch>
            <a:fillRect/>
          </a:stretch>
        </p:blipFill>
        <p:spPr>
          <a:xfrm>
            <a:off x="-360" y="-360"/>
            <a:ext cx="10080360" cy="7560360"/>
          </a:xfrm>
          <a:prstGeom prst="rect">
            <a:avLst/>
          </a:prstGeom>
          <a:ln w="25560">
            <a:noFill/>
          </a:ln>
        </p:spPr>
      </p:pic>
      <p:sp>
        <p:nvSpPr>
          <p:cNvPr id="698" name="PlaceHolder 1"/>
          <p:cNvSpPr>
            <a:spLocks noGrp="1"/>
          </p:cNvSpPr>
          <p:nvPr>
            <p:ph type="title"/>
          </p:nvPr>
        </p:nvSpPr>
        <p:spPr>
          <a:xfrm>
            <a:off x="740880" y="699480"/>
            <a:ext cx="8608320" cy="126252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"/>
            </a:pPr>
            <a:r>
              <a:rPr lang="pl-PL" sz="4000" b="1" i="1">
                <a:solidFill>
                  <a:srgbClr val="99284C"/>
                </a:solidFill>
                <a:latin typeface="Arial"/>
              </a:rPr>
              <a:t>Kliknij, aby edytować styl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3150" cy="1460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738" y="2012950"/>
            <a:ext cx="8693150" cy="4795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l-P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738" y="7007225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059DB-D636-480D-909D-3A74AF766AF7}" type="datetimeFigureOut">
              <a:rPr lang="pl-PL" smtClean="0"/>
              <a:t>2015-04-12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8513" y="7007225"/>
            <a:ext cx="340360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938" y="7007225"/>
            <a:ext cx="2266950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71ED-9995-4826-BF72-56D38825D63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Obraz 1"/>
          <p:cNvPicPr/>
          <p:nvPr/>
        </p:nvPicPr>
        <p:blipFill>
          <a:blip r:embed="rId14"/>
          <a:stretch>
            <a:fillRect/>
          </a:stretch>
        </p:blipFill>
        <p:spPr>
          <a:xfrm>
            <a:off x="-360" y="-360"/>
            <a:ext cx="10080360" cy="7560360"/>
          </a:xfrm>
          <a:prstGeom prst="rect">
            <a:avLst/>
          </a:prstGeom>
          <a:ln w="25560">
            <a:noFill/>
          </a:ln>
        </p:spPr>
      </p:pic>
      <p:sp>
        <p:nvSpPr>
          <p:cNvPr id="7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pl-PL"/>
              <a:t>Click to edit the title text format</a:t>
            </a:r>
            <a:endParaRPr/>
          </a:p>
        </p:txBody>
      </p:sp>
      <p:sp>
        <p:nvSpPr>
          <p:cNvPr id="7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pl-PL"/>
              <a:t>Click to edit the outline text format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pl-PL"/>
              <a:t>Second Outline Level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pl-PL"/>
              <a:t>Third Outline Level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pl-PL"/>
              <a:t>Fourth Outline Level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pl-PL"/>
              <a:t>Fifth Outline Level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pl-PL"/>
              <a:t>Sixth Outline Level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pl-PL"/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Obraz 4"/>
          <p:cNvPicPr/>
          <p:nvPr/>
        </p:nvPicPr>
        <p:blipFill>
          <a:blip r:embed="rId14"/>
          <a:stretch>
            <a:fillRect/>
          </a:stretch>
        </p:blipFill>
        <p:spPr>
          <a:xfrm>
            <a:off x="-360" y="-360"/>
            <a:ext cx="10080360" cy="7560360"/>
          </a:xfrm>
          <a:prstGeom prst="rect">
            <a:avLst/>
          </a:prstGeom>
          <a:ln w="25560">
            <a:noFill/>
          </a:ln>
        </p:spPr>
      </p:pic>
      <p:sp>
        <p:nvSpPr>
          <p:cNvPr id="771" name="PlaceHolder 1"/>
          <p:cNvSpPr>
            <a:spLocks noGrp="1"/>
          </p:cNvSpPr>
          <p:nvPr>
            <p:ph type="title"/>
          </p:nvPr>
        </p:nvSpPr>
        <p:spPr>
          <a:xfrm>
            <a:off x="504720" y="301680"/>
            <a:ext cx="3316320" cy="127944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  <a:buSzPct val="25000"/>
              <a:buFont typeface="StarSymbol"/>
              <a:buChar char=""/>
            </a:pPr>
            <a:r>
              <a:rPr lang="pl-PL" sz="2000" b="1" i="1">
                <a:solidFill>
                  <a:srgbClr val="99284C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772" name="PlaceHolder 2"/>
          <p:cNvSpPr>
            <a:spLocks noGrp="1"/>
          </p:cNvSpPr>
          <p:nvPr>
            <p:ph type="title"/>
          </p:nvPr>
        </p:nvSpPr>
        <p:spPr>
          <a:xfrm>
            <a:off x="3941640" y="301680"/>
            <a:ext cx="5635800" cy="64515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3200">
                <a:solidFill>
                  <a:srgbClr val="333333"/>
                </a:solidFill>
                <a:latin typeface="Arial"/>
                <a:ea typeface="Lucida Sans Unicode"/>
              </a:rPr>
              <a:t>Kliknij, aby edytować style wzorca tekstu
</a:t>
            </a:r>
            <a:r>
              <a:rPr lang="pl-PL" sz="2800">
                <a:solidFill>
                  <a:srgbClr val="333333"/>
                </a:solidFill>
                <a:latin typeface="Arial"/>
                <a:ea typeface="Lucida Sans Unicode"/>
              </a:rPr>
              <a:t>Drugi poziom
</a:t>
            </a:r>
            <a:r>
              <a:rPr lang="pl-PL" sz="2400">
                <a:solidFill>
                  <a:srgbClr val="333333"/>
                </a:solidFill>
                <a:latin typeface="Arial"/>
                <a:ea typeface="Lucida Sans Unicode"/>
              </a:rPr>
              <a:t>Trzeci poziom
</a:t>
            </a:r>
            <a:r>
              <a:rPr lang="pl-PL" sz="2000">
                <a:solidFill>
                  <a:srgbClr val="333333"/>
                </a:solidFill>
                <a:latin typeface="Arial"/>
                <a:ea typeface="Lucida Sans Unicode"/>
              </a:rPr>
              <a:t>Czwarty poziom
Piąty poziom</a:t>
            </a:r>
            <a:endParaRPr/>
          </a:p>
        </p:txBody>
      </p:sp>
      <p:sp>
        <p:nvSpPr>
          <p:cNvPr id="773" name="PlaceHolder 3"/>
          <p:cNvSpPr>
            <a:spLocks noGrp="1"/>
          </p:cNvSpPr>
          <p:nvPr>
            <p:ph type="body"/>
          </p:nvPr>
        </p:nvSpPr>
        <p:spPr>
          <a:xfrm>
            <a:off x="504720" y="1581120"/>
            <a:ext cx="3316320" cy="51721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1400">
                <a:solidFill>
                  <a:srgbClr val="333333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Obraz 4"/>
          <p:cNvPicPr/>
          <p:nvPr/>
        </p:nvPicPr>
        <p:blipFill>
          <a:blip r:embed="rId14"/>
          <a:stretch>
            <a:fillRect/>
          </a:stretch>
        </p:blipFill>
        <p:spPr>
          <a:xfrm>
            <a:off x="-360" y="-360"/>
            <a:ext cx="10080360" cy="7560360"/>
          </a:xfrm>
          <a:prstGeom prst="rect">
            <a:avLst/>
          </a:prstGeom>
          <a:ln w="25560">
            <a:noFill/>
          </a:ln>
        </p:spPr>
      </p:pic>
      <p:sp>
        <p:nvSpPr>
          <p:cNvPr id="809" name="PlaceHolder 1"/>
          <p:cNvSpPr>
            <a:spLocks noGrp="1"/>
          </p:cNvSpPr>
          <p:nvPr>
            <p:ph type="title"/>
          </p:nvPr>
        </p:nvSpPr>
        <p:spPr>
          <a:xfrm>
            <a:off x="1976400" y="5291280"/>
            <a:ext cx="6048360" cy="62532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  <a:buSzPct val="25000"/>
              <a:buFont typeface="StarSymbol"/>
              <a:buChar char=""/>
            </a:pPr>
            <a:r>
              <a:rPr lang="pl-PL" sz="2000" b="1" i="1">
                <a:solidFill>
                  <a:srgbClr val="99284C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810" name="PlaceHolder 2"/>
          <p:cNvSpPr>
            <a:spLocks noGrp="1"/>
          </p:cNvSpPr>
          <p:nvPr>
            <p:ph type="title"/>
          </p:nvPr>
        </p:nvSpPr>
        <p:spPr>
          <a:xfrm>
            <a:off x="1976400" y="674640"/>
            <a:ext cx="6048360" cy="453708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endParaRPr/>
          </a:p>
        </p:txBody>
      </p:sp>
      <p:sp>
        <p:nvSpPr>
          <p:cNvPr id="811" name="PlaceHolder 3"/>
          <p:cNvSpPr>
            <a:spLocks noGrp="1"/>
          </p:cNvSpPr>
          <p:nvPr>
            <p:ph type="body"/>
          </p:nvPr>
        </p:nvSpPr>
        <p:spPr>
          <a:xfrm>
            <a:off x="1976400" y="5916600"/>
            <a:ext cx="6048360" cy="8874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1400">
                <a:solidFill>
                  <a:srgbClr val="333333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Obraz 3"/>
          <p:cNvPicPr/>
          <p:nvPr/>
        </p:nvPicPr>
        <p:blipFill>
          <a:blip r:embed="rId14"/>
          <a:stretch>
            <a:fillRect/>
          </a:stretch>
        </p:blipFill>
        <p:spPr>
          <a:xfrm>
            <a:off x="-360" y="-360"/>
            <a:ext cx="10080360" cy="7560360"/>
          </a:xfrm>
          <a:prstGeom prst="rect">
            <a:avLst/>
          </a:prstGeom>
          <a:ln w="25560">
            <a:noFill/>
          </a:ln>
        </p:spPr>
      </p:pic>
      <p:sp>
        <p:nvSpPr>
          <p:cNvPr id="847" name="PlaceHolder 1"/>
          <p:cNvSpPr>
            <a:spLocks noGrp="1"/>
          </p:cNvSpPr>
          <p:nvPr>
            <p:ph type="title"/>
          </p:nvPr>
        </p:nvSpPr>
        <p:spPr>
          <a:xfrm>
            <a:off x="740880" y="699480"/>
            <a:ext cx="8608320" cy="126252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"/>
            </a:pPr>
            <a:r>
              <a:rPr lang="pl-PL" sz="4000" b="1" i="1">
                <a:solidFill>
                  <a:srgbClr val="99284C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848" name="PlaceHolder 2"/>
          <p:cNvSpPr>
            <a:spLocks noGrp="1"/>
          </p:cNvSpPr>
          <p:nvPr>
            <p:ph type="body"/>
          </p:nvPr>
        </p:nvSpPr>
        <p:spPr>
          <a:xfrm>
            <a:off x="822600" y="2137680"/>
            <a:ext cx="8418600" cy="4763160"/>
          </a:xfrm>
          <a:prstGeom prst="rect">
            <a:avLst/>
          </a:prstGeom>
        </p:spPr>
        <p:txBody>
          <a:bodyPr vert="vert"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3200">
                <a:solidFill>
                  <a:srgbClr val="333333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800">
                <a:solidFill>
                  <a:srgbClr val="333333"/>
                </a:solidFill>
                <a:latin typeface="Arial"/>
                <a:ea typeface="Lucida Sans Unicode"/>
              </a:rPr>
              <a:t>Drugi poziom</a:t>
            </a:r>
            <a:endParaRPr/>
          </a:p>
          <a:p>
            <a:pPr lvl="2"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400">
                <a:solidFill>
                  <a:srgbClr val="333333"/>
                </a:solidFill>
                <a:latin typeface="Arial"/>
                <a:ea typeface="Lucida Sans Unicode"/>
              </a:rPr>
              <a:t>Trzeci poziom</a:t>
            </a:r>
            <a:endParaRPr/>
          </a:p>
          <a:p>
            <a:pPr lvl="3"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000">
                <a:solidFill>
                  <a:srgbClr val="333333"/>
                </a:solidFill>
                <a:latin typeface="Arial"/>
                <a:ea typeface="Lucida Sans Unicode"/>
              </a:rPr>
              <a:t>Czwarty poziom</a:t>
            </a:r>
            <a:endParaRPr/>
          </a:p>
          <a:p>
            <a:pPr lvl="4"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000">
                <a:solidFill>
                  <a:srgbClr val="333333"/>
                </a:solidFill>
                <a:latin typeface="Arial"/>
                <a:ea typeface="Lucida Sans Unicode"/>
              </a:rPr>
              <a:t>Piąty poziom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Obraz 3"/>
          <p:cNvPicPr/>
          <p:nvPr/>
        </p:nvPicPr>
        <p:blipFill>
          <a:blip r:embed="rId14"/>
          <a:stretch>
            <a:fillRect/>
          </a:stretch>
        </p:blipFill>
        <p:spPr>
          <a:xfrm>
            <a:off x="-360" y="-360"/>
            <a:ext cx="10080360" cy="7560360"/>
          </a:xfrm>
          <a:prstGeom prst="rect">
            <a:avLst/>
          </a:prstGeom>
          <a:ln w="25560">
            <a:noFill/>
          </a:ln>
        </p:spPr>
      </p:pic>
      <p:sp>
        <p:nvSpPr>
          <p:cNvPr id="884" name="PlaceHolder 1"/>
          <p:cNvSpPr>
            <a:spLocks noGrp="1"/>
          </p:cNvSpPr>
          <p:nvPr>
            <p:ph type="title"/>
          </p:nvPr>
        </p:nvSpPr>
        <p:spPr>
          <a:xfrm>
            <a:off x="7197840" y="700200"/>
            <a:ext cx="2151000" cy="6200640"/>
          </a:xfrm>
          <a:prstGeom prst="rect">
            <a:avLst/>
          </a:prstGeom>
        </p:spPr>
        <p:txBody>
          <a:bodyPr vert="vert" lIns="0" tIns="0" rIns="0" bIns="0" anchor="ctr" anchorCtr="1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"/>
            </a:pPr>
            <a:r>
              <a:rPr lang="pl-PL" sz="4000" b="1" i="1">
                <a:solidFill>
                  <a:srgbClr val="99284C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885" name="PlaceHolder 2"/>
          <p:cNvSpPr>
            <a:spLocks noGrp="1"/>
          </p:cNvSpPr>
          <p:nvPr>
            <p:ph type="body"/>
          </p:nvPr>
        </p:nvSpPr>
        <p:spPr>
          <a:xfrm>
            <a:off x="741240" y="700200"/>
            <a:ext cx="6303960" cy="6200640"/>
          </a:xfrm>
          <a:prstGeom prst="rect">
            <a:avLst/>
          </a:prstGeom>
        </p:spPr>
        <p:txBody>
          <a:bodyPr vert="vert"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3200">
                <a:solidFill>
                  <a:srgbClr val="333333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  <a:p>
            <a:pPr lvl="1"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800">
                <a:solidFill>
                  <a:srgbClr val="333333"/>
                </a:solidFill>
                <a:latin typeface="Arial"/>
                <a:ea typeface="Lucida Sans Unicode"/>
              </a:rPr>
              <a:t>Drugi poziom</a:t>
            </a:r>
            <a:endParaRPr/>
          </a:p>
          <a:p>
            <a:pPr lvl="2"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400">
                <a:solidFill>
                  <a:srgbClr val="333333"/>
                </a:solidFill>
                <a:latin typeface="Arial"/>
                <a:ea typeface="Lucida Sans Unicode"/>
              </a:rPr>
              <a:t>Trzeci poziom</a:t>
            </a:r>
            <a:endParaRPr/>
          </a:p>
          <a:p>
            <a:pPr lvl="3"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000">
                <a:solidFill>
                  <a:srgbClr val="333333"/>
                </a:solidFill>
                <a:latin typeface="Arial"/>
                <a:ea typeface="Lucida Sans Unicode"/>
              </a:rPr>
              <a:t>Czwarty poziom</a:t>
            </a:r>
            <a:endParaRPr/>
          </a:p>
          <a:p>
            <a:pPr lvl="4">
              <a:lnSpc>
                <a:spcPct val="100000"/>
              </a:lnSpc>
              <a:buSzPct val="25000"/>
              <a:buFont typeface="StarSymbol"/>
              <a:buChar char=""/>
            </a:pPr>
            <a:r>
              <a:rPr lang="pl-PL" sz="2000">
                <a:solidFill>
                  <a:srgbClr val="333333"/>
                </a:solidFill>
                <a:latin typeface="Arial"/>
                <a:ea typeface="Lucida Sans Unicode"/>
              </a:rPr>
              <a:t>Piąty poziom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4400">
                <a:solidFill>
                  <a:srgbClr val="000000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title"/>
          </p:nvPr>
        </p:nvSpPr>
        <p:spPr>
          <a:xfrm>
            <a:off x="504000" y="1769040"/>
            <a:ext cx="9071640" cy="498924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3200">
                <a:solidFill>
                  <a:srgbClr val="000000"/>
                </a:solidFill>
                <a:latin typeface="Arial"/>
                <a:ea typeface="Lucida Sans Unicode"/>
              </a:rPr>
              <a:t>Kliknij, aby edytować style wzorca tekstu
</a:t>
            </a:r>
            <a:r>
              <a:rPr lang="pl-PL" sz="2800">
                <a:solidFill>
                  <a:srgbClr val="000000"/>
                </a:solidFill>
                <a:latin typeface="Arial"/>
                <a:ea typeface="Lucida Sans Unicode"/>
              </a:rPr>
              <a:t>Drugi poziom
</a:t>
            </a:r>
            <a:r>
              <a:rPr lang="pl-PL" sz="2400">
                <a:solidFill>
                  <a:srgbClr val="000000"/>
                </a:solidFill>
                <a:latin typeface="Arial"/>
                <a:ea typeface="Lucida Sans Unicode"/>
              </a:rPr>
              <a:t>Trzeci poziom
</a:t>
            </a:r>
            <a:r>
              <a:rPr lang="pl-PL" sz="2000">
                <a:solidFill>
                  <a:srgbClr val="000000"/>
                </a:solidFill>
                <a:latin typeface="Arial"/>
                <a:ea typeface="Lucida Sans Unicode"/>
              </a:rPr>
              <a:t>Czwarty poziom
Piąty poziom</a:t>
            </a:r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 anchorCtr="1"/>
          <a:lstStyle/>
          <a:p>
            <a:endParaRPr/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0E3336FC-7D4E-4A55-8F36-7CFE3FE15C37}" type="slidenum">
              <a:rPr lang="pl-PL" sz="1400">
                <a:solidFill>
                  <a:srgbClr val="000000"/>
                </a:solidFill>
                <a:latin typeface="Times New Roman"/>
                <a:ea typeface="Lucida Sans Unicode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97040" y="4857840"/>
            <a:ext cx="8567640" cy="1501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4000" b="1">
                <a:solidFill>
                  <a:srgbClr val="000000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97040" y="3203640"/>
            <a:ext cx="8567640" cy="165420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000">
                <a:solidFill>
                  <a:srgbClr val="898989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0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 anchorCtr="1"/>
          <a:lstStyle/>
          <a:p>
            <a:endParaRPr/>
          </a:p>
        </p:txBody>
      </p:sp>
      <p:sp>
        <p:nvSpPr>
          <p:cNvPr id="121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AACD19DE-EBE9-49E6-A8F7-D559AA2989C8}" type="slidenum">
              <a:rPr lang="pl-PL" sz="1400">
                <a:solidFill>
                  <a:srgbClr val="000000"/>
                </a:solidFill>
                <a:latin typeface="Times New Roman"/>
                <a:ea typeface="Lucida Sans Unicode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4400">
                <a:solidFill>
                  <a:srgbClr val="000000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157" name="PlaceHolder 2"/>
          <p:cNvSpPr>
            <a:spLocks noGrp="1"/>
          </p:cNvSpPr>
          <p:nvPr>
            <p:ph type="title"/>
          </p:nvPr>
        </p:nvSpPr>
        <p:spPr>
          <a:xfrm>
            <a:off x="503280" y="1768320"/>
            <a:ext cx="4459320" cy="498960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800">
                <a:solidFill>
                  <a:srgbClr val="000000"/>
                </a:solidFill>
                <a:latin typeface="Arial"/>
                <a:ea typeface="Lucida Sans Unicode"/>
              </a:rPr>
              <a:t>Kliknij, aby edytować style wzorca tekstu
</a:t>
            </a:r>
            <a:r>
              <a:rPr lang="pl-PL" sz="2400">
                <a:solidFill>
                  <a:srgbClr val="000000"/>
                </a:solidFill>
                <a:latin typeface="Arial"/>
                <a:ea typeface="Lucida Sans Unicode"/>
              </a:rPr>
              <a:t>Drugi poziom
</a:t>
            </a:r>
            <a:r>
              <a:rPr lang="pl-PL" sz="2000">
                <a:solidFill>
                  <a:srgbClr val="000000"/>
                </a:solidFill>
                <a:latin typeface="Arial"/>
                <a:ea typeface="Lucida Sans Unicode"/>
              </a:rPr>
              <a:t>Trzeci poziom
</a:t>
            </a:r>
            <a:r>
              <a:rPr lang="pl-PL">
                <a:solidFill>
                  <a:srgbClr val="000000"/>
                </a:solidFill>
                <a:latin typeface="Arial"/>
                <a:ea typeface="Lucida Sans Unicode"/>
              </a:rPr>
              <a:t>Czwarty poziom
Piąty poziom</a:t>
            </a:r>
            <a:endParaRPr/>
          </a:p>
        </p:txBody>
      </p:sp>
      <p:sp>
        <p:nvSpPr>
          <p:cNvPr id="158" name="PlaceHolder 3"/>
          <p:cNvSpPr>
            <a:spLocks noGrp="1"/>
          </p:cNvSpPr>
          <p:nvPr>
            <p:ph type="title"/>
          </p:nvPr>
        </p:nvSpPr>
        <p:spPr>
          <a:xfrm>
            <a:off x="5114880" y="1768320"/>
            <a:ext cx="4460760" cy="498960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800">
                <a:solidFill>
                  <a:srgbClr val="000000"/>
                </a:solidFill>
                <a:latin typeface="Arial"/>
                <a:ea typeface="Lucida Sans Unicode"/>
              </a:rPr>
              <a:t>Kliknij, aby edytować style wzorca tekstu
</a:t>
            </a:r>
            <a:r>
              <a:rPr lang="pl-PL" sz="2400">
                <a:solidFill>
                  <a:srgbClr val="000000"/>
                </a:solidFill>
                <a:latin typeface="Arial"/>
                <a:ea typeface="Lucida Sans Unicode"/>
              </a:rPr>
              <a:t>Drugi poziom
</a:t>
            </a:r>
            <a:r>
              <a:rPr lang="pl-PL" sz="2000">
                <a:solidFill>
                  <a:srgbClr val="000000"/>
                </a:solidFill>
                <a:latin typeface="Arial"/>
                <a:ea typeface="Lucida Sans Unicode"/>
              </a:rPr>
              <a:t>Trzeci poziom
</a:t>
            </a:r>
            <a:r>
              <a:rPr lang="pl-PL">
                <a:solidFill>
                  <a:srgbClr val="000000"/>
                </a:solidFill>
                <a:latin typeface="Arial"/>
                <a:ea typeface="Lucida Sans Unicode"/>
              </a:rPr>
              <a:t>Czwarty poziom
Piąty poziom</a:t>
            </a:r>
            <a:endParaRPr/>
          </a:p>
        </p:txBody>
      </p:sp>
      <p:sp>
        <p:nvSpPr>
          <p:cNvPr id="159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0" name="PlaceHolder 5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 anchorCtr="1"/>
          <a:lstStyle/>
          <a:p>
            <a:endParaRPr/>
          </a:p>
        </p:txBody>
      </p:sp>
      <p:sp>
        <p:nvSpPr>
          <p:cNvPr id="161" name="PlaceHolder 6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7838444A-7525-46EC-A976-396E5D981812}" type="slidenum">
              <a:rPr lang="pl-PL" sz="1400">
                <a:solidFill>
                  <a:srgbClr val="000000"/>
                </a:solidFill>
                <a:latin typeface="Times New Roman"/>
                <a:ea typeface="Lucida Sans Unicode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504720" y="303120"/>
            <a:ext cx="9072720" cy="125892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4400">
                <a:solidFill>
                  <a:srgbClr val="000000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504720" y="1692360"/>
            <a:ext cx="4452840" cy="70488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400" b="1">
                <a:solidFill>
                  <a:srgbClr val="000000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</p:txBody>
      </p:sp>
      <p:sp>
        <p:nvSpPr>
          <p:cNvPr id="198" name="PlaceHolder 3"/>
          <p:cNvSpPr>
            <a:spLocks noGrp="1"/>
          </p:cNvSpPr>
          <p:nvPr>
            <p:ph type="title"/>
          </p:nvPr>
        </p:nvSpPr>
        <p:spPr>
          <a:xfrm>
            <a:off x="504720" y="2397240"/>
            <a:ext cx="4452840" cy="435600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400">
                <a:solidFill>
                  <a:srgbClr val="000000"/>
                </a:solidFill>
                <a:latin typeface="Arial"/>
                <a:ea typeface="Lucida Sans Unicode"/>
              </a:rPr>
              <a:t>Kliknij, aby edytować style wzorca tekstu
</a:t>
            </a:r>
            <a:r>
              <a:rPr lang="pl-PL" sz="2000">
                <a:solidFill>
                  <a:srgbClr val="000000"/>
                </a:solidFill>
                <a:latin typeface="Arial"/>
                <a:ea typeface="Lucida Sans Unicode"/>
              </a:rPr>
              <a:t>Drugi poziom
</a:t>
            </a:r>
            <a:r>
              <a:rPr lang="pl-PL">
                <a:solidFill>
                  <a:srgbClr val="000000"/>
                </a:solidFill>
                <a:latin typeface="Arial"/>
                <a:ea typeface="Lucida Sans Unicode"/>
              </a:rPr>
              <a:t>Trzeci poziom
</a:t>
            </a:r>
            <a:r>
              <a:rPr lang="pl-PL" sz="1600">
                <a:solidFill>
                  <a:srgbClr val="000000"/>
                </a:solidFill>
                <a:latin typeface="Arial"/>
                <a:ea typeface="Lucida Sans Unicode"/>
              </a:rPr>
              <a:t>Czwarty poziom
Piąty poziom</a:t>
            </a:r>
            <a:endParaRPr/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5121360" y="1692360"/>
            <a:ext cx="4456080" cy="70488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400" b="1">
                <a:solidFill>
                  <a:srgbClr val="000000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</p:txBody>
      </p:sp>
      <p:sp>
        <p:nvSpPr>
          <p:cNvPr id="200" name="PlaceHolder 5"/>
          <p:cNvSpPr>
            <a:spLocks noGrp="1"/>
          </p:cNvSpPr>
          <p:nvPr>
            <p:ph type="title"/>
          </p:nvPr>
        </p:nvSpPr>
        <p:spPr>
          <a:xfrm>
            <a:off x="5121360" y="2397240"/>
            <a:ext cx="4456080" cy="435600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400">
                <a:solidFill>
                  <a:srgbClr val="000000"/>
                </a:solidFill>
                <a:latin typeface="Arial"/>
                <a:ea typeface="Lucida Sans Unicode"/>
              </a:rPr>
              <a:t>Kliknij, aby edytować style wzorca tekstu
</a:t>
            </a:r>
            <a:r>
              <a:rPr lang="pl-PL" sz="2000">
                <a:solidFill>
                  <a:srgbClr val="000000"/>
                </a:solidFill>
                <a:latin typeface="Arial"/>
                <a:ea typeface="Lucida Sans Unicode"/>
              </a:rPr>
              <a:t>Drugi poziom
</a:t>
            </a:r>
            <a:r>
              <a:rPr lang="pl-PL">
                <a:solidFill>
                  <a:srgbClr val="000000"/>
                </a:solidFill>
                <a:latin typeface="Arial"/>
                <a:ea typeface="Lucida Sans Unicode"/>
              </a:rPr>
              <a:t>Trzeci poziom
</a:t>
            </a:r>
            <a:r>
              <a:rPr lang="pl-PL" sz="1600">
                <a:solidFill>
                  <a:srgbClr val="000000"/>
                </a:solidFill>
                <a:latin typeface="Arial"/>
                <a:ea typeface="Lucida Sans Unicode"/>
              </a:rPr>
              <a:t>Czwarty poziom
Piąty poziom</a:t>
            </a:r>
            <a:endParaRPr/>
          </a:p>
        </p:txBody>
      </p:sp>
      <p:sp>
        <p:nvSpPr>
          <p:cNvPr id="201" name="PlaceHolder 6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2" name="PlaceHolder 7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 anchorCtr="1"/>
          <a:lstStyle/>
          <a:p>
            <a:endParaRPr/>
          </a:p>
        </p:txBody>
      </p:sp>
      <p:sp>
        <p:nvSpPr>
          <p:cNvPr id="203" name="PlaceHolder 8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018D7D35-69EF-4366-AD94-3146BFCAD454}" type="slidenum">
              <a:rPr lang="pl-PL" sz="1400">
                <a:solidFill>
                  <a:srgbClr val="000000"/>
                </a:solidFill>
                <a:latin typeface="Times New Roman"/>
                <a:ea typeface="Lucida Sans Unicode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4400">
                <a:solidFill>
                  <a:srgbClr val="000000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239" name="PlaceHolder 2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0" name="PlaceHolder 3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 anchorCtr="1"/>
          <a:lstStyle/>
          <a:p>
            <a:endParaRPr/>
          </a:p>
        </p:txBody>
      </p:sp>
      <p:sp>
        <p:nvSpPr>
          <p:cNvPr id="241" name="PlaceHolder 4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C525DEE3-1521-4AAD-A7E2-A4D67C08FA59}" type="slidenum">
              <a:rPr lang="pl-PL" sz="1400">
                <a:solidFill>
                  <a:srgbClr val="000000"/>
                </a:solidFill>
                <a:latin typeface="Times New Roman"/>
                <a:ea typeface="Lucida Sans Unicode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77" name="PlaceHolder 2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 anchorCtr="1"/>
          <a:lstStyle/>
          <a:p>
            <a:endParaRPr/>
          </a:p>
        </p:txBody>
      </p:sp>
      <p:sp>
        <p:nvSpPr>
          <p:cNvPr id="278" name="PlaceHolder 3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43F96D0E-9A7F-418E-98A2-80E2AA3ADADE}" type="slidenum">
              <a:rPr lang="pl-PL" sz="1400">
                <a:solidFill>
                  <a:srgbClr val="000000"/>
                </a:solidFill>
                <a:latin typeface="Times New Roman"/>
                <a:ea typeface="Lucida Sans Unicode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04720" y="301680"/>
            <a:ext cx="3316320" cy="1279440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2000" b="1">
                <a:solidFill>
                  <a:srgbClr val="000000"/>
                </a:solidFill>
                <a:latin typeface="Arial"/>
              </a:rPr>
              <a:t>Kliknij, aby edytować styl</a:t>
            </a:r>
            <a:endParaRPr/>
          </a:p>
        </p:txBody>
      </p:sp>
      <p:sp>
        <p:nvSpPr>
          <p:cNvPr id="314" name="PlaceHolder 2"/>
          <p:cNvSpPr>
            <a:spLocks noGrp="1"/>
          </p:cNvSpPr>
          <p:nvPr>
            <p:ph type="title"/>
          </p:nvPr>
        </p:nvSpPr>
        <p:spPr>
          <a:xfrm>
            <a:off x="3941640" y="301680"/>
            <a:ext cx="5635800" cy="645156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3200">
                <a:solidFill>
                  <a:srgbClr val="000000"/>
                </a:solidFill>
                <a:latin typeface="Arial"/>
                <a:ea typeface="Lucida Sans Unicode"/>
              </a:rPr>
              <a:t>Kliknij, aby edytować style wzorca tekstu
</a:t>
            </a:r>
            <a:r>
              <a:rPr lang="pl-PL" sz="2800">
                <a:solidFill>
                  <a:srgbClr val="000000"/>
                </a:solidFill>
                <a:latin typeface="Arial"/>
                <a:ea typeface="Lucida Sans Unicode"/>
              </a:rPr>
              <a:t>Drugi poziom
</a:t>
            </a:r>
            <a:r>
              <a:rPr lang="pl-PL" sz="2400">
                <a:solidFill>
                  <a:srgbClr val="000000"/>
                </a:solidFill>
                <a:latin typeface="Arial"/>
                <a:ea typeface="Lucida Sans Unicode"/>
              </a:rPr>
              <a:t>Trzeci poziom
</a:t>
            </a:r>
            <a:r>
              <a:rPr lang="pl-PL" sz="2000">
                <a:solidFill>
                  <a:srgbClr val="000000"/>
                </a:solidFill>
                <a:latin typeface="Arial"/>
                <a:ea typeface="Lucida Sans Unicode"/>
              </a:rPr>
              <a:t>Czwarty poziom
Piąty poziom</a:t>
            </a:r>
            <a:endParaRPr/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504720" y="1581120"/>
            <a:ext cx="3316320" cy="51721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1400">
                <a:solidFill>
                  <a:srgbClr val="000000"/>
                </a:solidFill>
                <a:latin typeface="Arial"/>
                <a:ea typeface="Lucida Sans Unicode"/>
              </a:rPr>
              <a:t>Kliknij, aby edytować style wzorca tekstu</a:t>
            </a:r>
            <a:endParaRPr/>
          </a:p>
        </p:txBody>
      </p:sp>
      <p:sp>
        <p:nvSpPr>
          <p:cNvPr id="316" name="PlaceHolder 4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7" name="PlaceHolder 5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tIns="0" rIns="0" bIns="0" anchorCtr="1"/>
          <a:lstStyle/>
          <a:p>
            <a:endParaRPr/>
          </a:p>
        </p:txBody>
      </p:sp>
      <p:sp>
        <p:nvSpPr>
          <p:cNvPr id="318" name="PlaceHolder 6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EFA08927-2BA4-4079-AEEE-BD83BC3DD4E0}" type="slidenum">
              <a:rPr lang="pl-PL" sz="1400">
                <a:solidFill>
                  <a:srgbClr val="000000"/>
                </a:solidFill>
                <a:latin typeface="Times New Roman"/>
                <a:ea typeface="Lucida Sans Unicode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9.xml"/><Relationship Id="rId6" Type="http://schemas.openxmlformats.org/officeDocument/2006/relationships/image" Target="../media/image18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0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9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0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30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639623"/>
            <a:ext cx="10080625" cy="1262160"/>
          </a:xfrm>
        </p:spPr>
        <p:txBody>
          <a:bodyPr/>
          <a:lstStyle/>
          <a:p>
            <a:pPr algn="ctr"/>
            <a:r>
              <a:rPr lang="pl-PL" sz="3200" b="1" i="1" dirty="0" smtClean="0">
                <a:solidFill>
                  <a:schemeClr val="accent2">
                    <a:lumMod val="75000"/>
                  </a:schemeClr>
                </a:solidFill>
              </a:rPr>
              <a:t>2014-2016</a:t>
            </a:r>
            <a:br>
              <a:rPr lang="pl-PL" sz="32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pl-PL" sz="3200" b="1" i="1" dirty="0" smtClean="0">
                <a:solidFill>
                  <a:schemeClr val="accent2">
                    <a:lumMod val="75000"/>
                  </a:schemeClr>
                </a:solidFill>
              </a:rPr>
              <a:t>MATHS IS EVERYWHERE</a:t>
            </a:r>
            <a:endParaRPr lang="pl-PL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0" y="5908878"/>
            <a:ext cx="10080625" cy="758160"/>
          </a:xfrm>
        </p:spPr>
        <p:txBody>
          <a:bodyPr/>
          <a:lstStyle/>
          <a:p>
            <a:pPr algn="ctr"/>
            <a:r>
              <a:rPr lang="pl-PL" altLang="pl-PL" sz="4400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Task</a:t>
            </a:r>
            <a:r>
              <a:rPr lang="pl-PL" altLang="pl-PL" sz="44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III: </a:t>
            </a:r>
            <a:r>
              <a:rPr lang="pl-PL" altLang="pl-PL" sz="4400" dirty="0" err="1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Maths</a:t>
            </a:r>
            <a:r>
              <a:rPr lang="pl-PL" altLang="pl-PL" sz="44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and Travelling</a:t>
            </a:r>
          </a:p>
          <a:p>
            <a:pPr algn="ctr"/>
            <a:r>
              <a:rPr lang="pl-PL" altLang="pl-PL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(POLAND)</a:t>
            </a:r>
            <a:endParaRPr lang="pl-PL" altLang="pl-PL" sz="4400" dirty="0" smtClean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388" y="2901783"/>
            <a:ext cx="2732068" cy="2599934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3" y="277548"/>
            <a:ext cx="4778375" cy="136207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>
            <a:spLocks noGrp="1"/>
          </p:cNvSpPr>
          <p:nvPr>
            <p:ph type="subTitle"/>
          </p:nvPr>
        </p:nvSpPr>
        <p:spPr>
          <a:xfrm>
            <a:off x="487681" y="581073"/>
            <a:ext cx="716280" cy="583797"/>
          </a:xfrm>
        </p:spPr>
        <p:txBody>
          <a:bodyPr/>
          <a:lstStyle/>
          <a:p>
            <a:pPr algn="ctr"/>
            <a:r>
              <a:rPr lang="pl-PL" altLang="pl-PL" sz="4000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1</a:t>
            </a:r>
            <a:endParaRPr lang="pl-PL" altLang="pl-PL" sz="4000" dirty="0" smtClean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6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03960"/>
            <a:ext cx="9195000" cy="132672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The plan of </a:t>
            </a:r>
            <a:r>
              <a:rPr lang="pl-PL" dirty="0" err="1" smtClean="0">
                <a:solidFill>
                  <a:schemeClr val="accent2">
                    <a:lumMod val="75000"/>
                  </a:schemeClr>
                </a:solidFill>
              </a:rPr>
              <a:t>our</a:t>
            </a:r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accent2">
                    <a:lumMod val="75000"/>
                  </a:schemeClr>
                </a:solidFill>
              </a:rPr>
              <a:t>journey</a:t>
            </a:r>
            <a:r>
              <a:rPr lang="pl-PL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381000" y="2148840"/>
            <a:ext cx="9195000" cy="4415760"/>
          </a:xfrm>
        </p:spPr>
        <p:txBody>
          <a:bodyPr/>
          <a:lstStyle/>
          <a:p>
            <a:pPr algn="ctr"/>
            <a:r>
              <a:rPr lang="pl-PL" sz="3200" dirty="0" smtClean="0">
                <a:solidFill>
                  <a:schemeClr val="accent2">
                    <a:lumMod val="75000"/>
                  </a:schemeClr>
                </a:solidFill>
              </a:rPr>
              <a:t>Rudki - </a:t>
            </a:r>
            <a:r>
              <a:rPr lang="pl-PL" sz="3200" dirty="0" err="1" smtClean="0">
                <a:solidFill>
                  <a:schemeClr val="accent2">
                    <a:lumMod val="75000"/>
                  </a:schemeClr>
                </a:solidFill>
              </a:rPr>
              <a:t>Warsaw</a:t>
            </a:r>
            <a:r>
              <a:rPr lang="pl-PL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pl-PL" sz="32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pl-PL" sz="3200" dirty="0" err="1" smtClean="0">
                <a:solidFill>
                  <a:schemeClr val="accent2">
                    <a:lumMod val="75000"/>
                  </a:schemeClr>
                </a:solidFill>
              </a:rPr>
              <a:t>Warsaw</a:t>
            </a:r>
            <a:r>
              <a:rPr lang="pl-PL" sz="3200" dirty="0" smtClean="0">
                <a:solidFill>
                  <a:schemeClr val="accent2">
                    <a:lumMod val="75000"/>
                  </a:schemeClr>
                </a:solidFill>
              </a:rPr>
              <a:t> - Rome</a:t>
            </a:r>
            <a:endParaRPr lang="pl-PL" sz="32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pl-PL" sz="3200" dirty="0" smtClean="0">
                <a:solidFill>
                  <a:schemeClr val="accent2">
                    <a:lumMod val="75000"/>
                  </a:schemeClr>
                </a:solidFill>
              </a:rPr>
              <a:t>Rome - </a:t>
            </a:r>
            <a:r>
              <a:rPr lang="pl-PL" sz="3200" dirty="0" err="1" smtClean="0">
                <a:solidFill>
                  <a:schemeClr val="accent2">
                    <a:lumMod val="75000"/>
                  </a:schemeClr>
                </a:solidFill>
              </a:rPr>
              <a:t>Catania</a:t>
            </a:r>
            <a:r>
              <a:rPr lang="pl-PL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pl-PL" sz="32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pl-PL" sz="3200" dirty="0" err="1" smtClean="0">
                <a:solidFill>
                  <a:schemeClr val="accent2">
                    <a:lumMod val="75000"/>
                  </a:schemeClr>
                </a:solidFill>
              </a:rPr>
              <a:t>Catania</a:t>
            </a:r>
            <a:r>
              <a:rPr lang="pl-PL" sz="3200" dirty="0" smtClean="0">
                <a:solidFill>
                  <a:schemeClr val="accent2">
                    <a:lumMod val="75000"/>
                  </a:schemeClr>
                </a:solidFill>
              </a:rPr>
              <a:t> - </a:t>
            </a:r>
            <a:r>
              <a:rPr lang="pl-PL" sz="3200" dirty="0" err="1" smtClean="0">
                <a:solidFill>
                  <a:schemeClr val="accent2">
                    <a:lumMod val="75000"/>
                  </a:schemeClr>
                </a:solidFill>
              </a:rPr>
              <a:t>Sant'Agata</a:t>
            </a:r>
            <a:r>
              <a:rPr lang="pl-PL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3200" dirty="0">
                <a:solidFill>
                  <a:schemeClr val="accent2">
                    <a:lumMod val="75000"/>
                  </a:schemeClr>
                </a:solidFill>
              </a:rPr>
              <a:t>Li </a:t>
            </a:r>
            <a:r>
              <a:rPr lang="pl-PL" sz="3200" dirty="0" err="1">
                <a:solidFill>
                  <a:schemeClr val="accent2">
                    <a:lumMod val="75000"/>
                  </a:schemeClr>
                </a:solidFill>
              </a:rPr>
              <a:t>Battiati</a:t>
            </a:r>
            <a:endParaRPr lang="pl-PL" sz="3200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endParaRPr lang="pl-PL" sz="3200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18" y="361215"/>
            <a:ext cx="2551524" cy="7269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6289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TextShape 1"/>
          <p:cNvSpPr txBox="1"/>
          <p:nvPr/>
        </p:nvSpPr>
        <p:spPr>
          <a:xfrm>
            <a:off x="0" y="728195"/>
            <a:ext cx="10080625" cy="268620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Rudki -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Warsaw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– by minibus (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rented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)</a:t>
            </a:r>
            <a:endParaRPr sz="1400" dirty="0"/>
          </a:p>
          <a:p>
            <a:pPr algn="ctr">
              <a:lnSpc>
                <a:spcPct val="100000"/>
              </a:lnSpc>
            </a:pP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2.8zł/km * 166km = 464.8zł</a:t>
            </a:r>
            <a:endParaRPr sz="1400" dirty="0"/>
          </a:p>
          <a:p>
            <a:pPr algn="ctr">
              <a:lnSpc>
                <a:spcPct val="100000"/>
              </a:lnSpc>
            </a:pP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The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distance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from Rudki </a:t>
            </a:r>
            <a:r>
              <a:rPr lang="pl-PL" sz="2400" dirty="0">
                <a:solidFill>
                  <a:srgbClr val="99284C"/>
                </a:solidFill>
                <a:latin typeface="Arial"/>
                <a:ea typeface="Lucida Sans Unicode"/>
              </a:rPr>
              <a:t>do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Warsaw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will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be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covered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in 2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hours</a:t>
            </a:r>
            <a:r>
              <a:rPr lang="pl-PL" sz="2400" dirty="0">
                <a:solidFill>
                  <a:srgbClr val="99284C"/>
                </a:solidFill>
                <a:latin typeface="Arial"/>
                <a:ea typeface="Lucida Sans Unicode"/>
              </a:rPr>
              <a:t>.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There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are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more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than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10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people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in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our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group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,</a:t>
            </a:r>
          </a:p>
          <a:p>
            <a:pPr algn="ctr">
              <a:lnSpc>
                <a:spcPct val="100000"/>
              </a:lnSpc>
            </a:pP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so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we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will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have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to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arrive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at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the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airport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2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hours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before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the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flight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. </a:t>
            </a:r>
          </a:p>
          <a:p>
            <a:pPr algn="ctr">
              <a:lnSpc>
                <a:spcPct val="100000"/>
              </a:lnSpc>
            </a:pP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We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leave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Rudki </a:t>
            </a:r>
            <a:r>
              <a:rPr lang="pl-PL" sz="24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at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2400" dirty="0">
                <a:solidFill>
                  <a:srgbClr val="99284C"/>
                </a:solidFill>
                <a:latin typeface="Arial"/>
                <a:ea typeface="Lucida Sans Unicode"/>
              </a:rPr>
              <a:t>8.00</a:t>
            </a: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.</a:t>
            </a:r>
            <a:endParaRPr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34" y="3414395"/>
            <a:ext cx="9378155" cy="414528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178335"/>
            <a:ext cx="2244622" cy="63949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TextShape 1"/>
          <p:cNvSpPr txBox="1"/>
          <p:nvPr/>
        </p:nvSpPr>
        <p:spPr>
          <a:xfrm>
            <a:off x="-1" y="362160"/>
            <a:ext cx="10080626" cy="239628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Warsaw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- Rome – by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plane</a:t>
            </a:r>
            <a:endParaRPr lang="pl-PL" sz="3200" dirty="0" smtClean="0">
              <a:solidFill>
                <a:srgbClr val="99284C"/>
              </a:solidFill>
              <a:latin typeface="Arial"/>
              <a:ea typeface="Lucida Sans Unicode"/>
            </a:endParaRPr>
          </a:p>
          <a:p>
            <a:pPr algn="ctr">
              <a:lnSpc>
                <a:spcPct val="100000"/>
              </a:lnSpc>
            </a:pP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249zł per person * 20 = 4980zł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Date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of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flight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-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7 M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ay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Flight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at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12.10 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and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landing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at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14.35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85" y="2941320"/>
            <a:ext cx="9613451" cy="451104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919" y="179280"/>
            <a:ext cx="2247265" cy="64024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TextShape 1"/>
          <p:cNvSpPr txBox="1"/>
          <p:nvPr/>
        </p:nvSpPr>
        <p:spPr>
          <a:xfrm>
            <a:off x="0" y="435245"/>
            <a:ext cx="10080000" cy="116052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We’ve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got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5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hours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to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visit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Rome.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32" y="1396001"/>
            <a:ext cx="4671988" cy="2670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5552" y="1386840"/>
            <a:ext cx="4688587" cy="2679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032" y="4236912"/>
            <a:ext cx="4671988" cy="31699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909" y="4224890"/>
            <a:ext cx="4688587" cy="3181929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240" y="116405"/>
            <a:ext cx="2238256" cy="63768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TextShape 1"/>
          <p:cNvSpPr txBox="1"/>
          <p:nvPr/>
        </p:nvSpPr>
        <p:spPr>
          <a:xfrm>
            <a:off x="-1" y="731520"/>
            <a:ext cx="10080625" cy="199644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2800" dirty="0" smtClean="0">
                <a:solidFill>
                  <a:srgbClr val="99284C"/>
                </a:solidFill>
                <a:latin typeface="Arial"/>
                <a:ea typeface="Lucida Sans Unicode"/>
              </a:rPr>
              <a:t>Rome-</a:t>
            </a:r>
            <a:r>
              <a:rPr lang="pl-PL" sz="28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Catania</a:t>
            </a:r>
            <a:r>
              <a:rPr lang="pl-PL" sz="2800" dirty="0" smtClean="0">
                <a:solidFill>
                  <a:srgbClr val="99284C"/>
                </a:solidFill>
                <a:latin typeface="Arial"/>
                <a:ea typeface="Lucida Sans Unicode"/>
              </a:rPr>
              <a:t> – by </a:t>
            </a:r>
            <a:r>
              <a:rPr lang="pl-PL" sz="28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plane</a:t>
            </a:r>
            <a:endParaRPr lang="pl-PL" sz="2800" dirty="0">
              <a:solidFill>
                <a:srgbClr val="99284C"/>
              </a:solidFill>
              <a:latin typeface="Arial"/>
              <a:ea typeface="Lucida Sans Unicode"/>
            </a:endParaRPr>
          </a:p>
          <a:p>
            <a:pPr algn="ctr">
              <a:lnSpc>
                <a:spcPct val="100000"/>
              </a:lnSpc>
            </a:pPr>
            <a:r>
              <a:rPr lang="pl-PL" sz="2800" dirty="0" smtClean="0">
                <a:solidFill>
                  <a:srgbClr val="99284C"/>
                </a:solidFill>
                <a:latin typeface="Arial"/>
                <a:ea typeface="Lucida Sans Unicode"/>
              </a:rPr>
              <a:t>52zł per person * 20= 1040zł</a:t>
            </a:r>
            <a:endParaRPr sz="1600" dirty="0"/>
          </a:p>
          <a:p>
            <a:pPr algn="ctr">
              <a:lnSpc>
                <a:spcPct val="100000"/>
              </a:lnSpc>
            </a:pPr>
            <a:r>
              <a:rPr lang="pl-PL" sz="2800" dirty="0" smtClean="0">
                <a:solidFill>
                  <a:srgbClr val="99284C"/>
                </a:solidFill>
                <a:latin typeface="Arial"/>
                <a:ea typeface="Lucida Sans Unicode"/>
              </a:rPr>
              <a:t>We </a:t>
            </a:r>
            <a:r>
              <a:rPr lang="pl-PL" sz="28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take</a:t>
            </a:r>
            <a:r>
              <a:rPr lang="pl-PL" sz="2800" dirty="0" smtClean="0">
                <a:solidFill>
                  <a:srgbClr val="99284C"/>
                </a:solidFill>
                <a:latin typeface="Arial"/>
                <a:ea typeface="Lucida Sans Unicode"/>
              </a:rPr>
              <a:t> off from Rome </a:t>
            </a:r>
            <a:r>
              <a:rPr lang="pl-PL" sz="28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at</a:t>
            </a:r>
            <a:r>
              <a:rPr lang="pl-PL" sz="2800" dirty="0" smtClean="0">
                <a:solidFill>
                  <a:srgbClr val="99284C"/>
                </a:solidFill>
                <a:latin typeface="Arial"/>
                <a:ea typeface="Lucida Sans Unicode"/>
              </a:rPr>
              <a:t> 21.35</a:t>
            </a:r>
          </a:p>
          <a:p>
            <a:pPr algn="ctr">
              <a:lnSpc>
                <a:spcPct val="100000"/>
              </a:lnSpc>
            </a:pPr>
            <a:r>
              <a:rPr lang="pl-PL" sz="2800" dirty="0" smtClean="0">
                <a:solidFill>
                  <a:srgbClr val="99284C"/>
                </a:solidFill>
                <a:latin typeface="Arial"/>
                <a:ea typeface="Lucida Sans Unicode"/>
              </a:rPr>
              <a:t>and we </a:t>
            </a:r>
            <a:r>
              <a:rPr lang="pl-PL" sz="28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arrive</a:t>
            </a:r>
            <a:r>
              <a:rPr lang="pl-PL" sz="2800" dirty="0" smtClean="0">
                <a:solidFill>
                  <a:srgbClr val="99284C"/>
                </a:solidFill>
                <a:latin typeface="Arial"/>
                <a:ea typeface="Lucida Sans Unicode"/>
              </a:rPr>
              <a:t> in </a:t>
            </a:r>
            <a:r>
              <a:rPr lang="pl-PL" sz="28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Catania</a:t>
            </a:r>
            <a:r>
              <a:rPr lang="pl-PL" sz="28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28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at</a:t>
            </a:r>
            <a:r>
              <a:rPr lang="pl-PL" sz="2800" dirty="0" smtClean="0">
                <a:solidFill>
                  <a:srgbClr val="99284C"/>
                </a:solidFill>
                <a:latin typeface="Arial"/>
                <a:ea typeface="Lucida Sans Unicode"/>
              </a:rPr>
              <a:t> 23.05</a:t>
            </a:r>
            <a:r>
              <a:rPr lang="pl-PL" sz="2800" dirty="0">
                <a:solidFill>
                  <a:srgbClr val="99284C"/>
                </a:solidFill>
                <a:latin typeface="Arial"/>
                <a:ea typeface="Lucida Sans Unicode"/>
              </a:rPr>
              <a:t>.</a:t>
            </a:r>
            <a:endParaRPr sz="1600"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2" y="2620524"/>
            <a:ext cx="9678875" cy="4741031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513" y="132615"/>
            <a:ext cx="2476603" cy="70558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TextShape 1"/>
          <p:cNvSpPr txBox="1"/>
          <p:nvPr/>
        </p:nvSpPr>
        <p:spPr>
          <a:xfrm>
            <a:off x="0" y="1026960"/>
            <a:ext cx="10080625" cy="220392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Catania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-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Sant'Agata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Li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Battiati</a:t>
            </a:r>
            <a:endParaRPr dirty="0" smtClean="0"/>
          </a:p>
          <a:p>
            <a:pPr algn="ctr">
              <a:lnSpc>
                <a:spcPct val="100000"/>
              </a:lnSpc>
            </a:pP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The partner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school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is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paying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for the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trip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  <a:sym typeface="Wingdings" panose="05000000000000000000" pitchFamily="2" charset="2"/>
              </a:rPr>
              <a:t></a:t>
            </a:r>
            <a:endParaRPr dirty="0" smtClean="0"/>
          </a:p>
          <a:p>
            <a:pPr algn="ctr">
              <a:lnSpc>
                <a:spcPct val="100000"/>
              </a:lnSpc>
            </a:pP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Time - 20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minutes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.</a:t>
            </a:r>
            <a:endParaRPr dirty="0" smtClean="0"/>
          </a:p>
          <a:p>
            <a:pPr algn="ctr">
              <a:lnSpc>
                <a:spcPct val="100000"/>
              </a:lnSpc>
            </a:pP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We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arrive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at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the hotel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at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24.00.</a:t>
            </a:r>
            <a:endParaRPr dirty="0" smtClean="0"/>
          </a:p>
          <a:p>
            <a:pPr algn="ctr">
              <a:lnSpc>
                <a:spcPct val="100000"/>
              </a:lnSpc>
            </a:pP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In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Italy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and Poland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time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is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the same.</a:t>
            </a:r>
            <a:endParaRPr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538" y="132615"/>
            <a:ext cx="2551524" cy="7269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15</a:t>
            </a:r>
          </a:p>
        </p:txBody>
      </p:sp>
      <p:pic>
        <p:nvPicPr>
          <p:cNvPr id="1026" name="Picture 2" descr="https://encrypted-tbn0.gstatic.com/images?q=tbn:ANd9GcRkOwfDZmXGQqQtdQZXIu_8qRfbevRVTL16E-iLTFEZk_TS1Xs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095" y="4251642"/>
            <a:ext cx="1971675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TextShape 1"/>
          <p:cNvSpPr txBox="1"/>
          <p:nvPr/>
        </p:nvSpPr>
        <p:spPr>
          <a:xfrm>
            <a:off x="0" y="1088145"/>
            <a:ext cx="9973945" cy="611100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We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will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finish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our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journey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in 16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hours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.</a:t>
            </a:r>
            <a:endParaRPr dirty="0"/>
          </a:p>
          <a:p>
            <a:pPr algn="ctr">
              <a:lnSpc>
                <a:spcPct val="100000"/>
              </a:lnSpc>
            </a:pPr>
            <a:endParaRPr lang="pl-PL" sz="3200" dirty="0" smtClean="0">
              <a:solidFill>
                <a:srgbClr val="99284C"/>
              </a:solidFill>
              <a:latin typeface="Arial"/>
              <a:ea typeface="Lucida Sans Unicode"/>
            </a:endParaRPr>
          </a:p>
          <a:p>
            <a:pPr algn="ctr">
              <a:lnSpc>
                <a:spcPct val="100000"/>
              </a:lnSpc>
            </a:pP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The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p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rice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of the 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one-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way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journey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is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6484,80 zł -  </a:t>
            </a:r>
          </a:p>
          <a:p>
            <a:pPr algn="ctr">
              <a:lnSpc>
                <a:spcPct val="100000"/>
              </a:lnSpc>
            </a:pP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one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person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will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pay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324,24zł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.</a:t>
            </a:r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We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have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to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survive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all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day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endParaRPr lang="pl-PL" sz="3200" dirty="0" smtClean="0">
              <a:solidFill>
                <a:srgbClr val="99284C"/>
              </a:solidFill>
              <a:latin typeface="Arial"/>
              <a:ea typeface="Lucida Sans Unicode"/>
            </a:endParaRPr>
          </a:p>
          <a:p>
            <a:pPr algn="ctr">
              <a:lnSpc>
                <a:spcPct val="100000"/>
              </a:lnSpc>
            </a:pP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on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the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delicious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sandwiches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endParaRPr lang="pl-PL" sz="3200" dirty="0" smtClean="0">
              <a:solidFill>
                <a:srgbClr val="99284C"/>
              </a:solidFill>
              <a:latin typeface="Arial"/>
              <a:ea typeface="Lucida Sans Unicode"/>
            </a:endParaRPr>
          </a:p>
          <a:p>
            <a:pPr algn="ctr">
              <a:lnSpc>
                <a:spcPct val="100000"/>
              </a:lnSpc>
            </a:pP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made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by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our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dear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parents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. </a:t>
            </a:r>
            <a:endParaRPr lang="pl-PL" sz="3200" dirty="0" smtClean="0">
              <a:solidFill>
                <a:srgbClr val="99284C"/>
              </a:solidFill>
              <a:latin typeface="Arial"/>
              <a:ea typeface="Lucida Sans Unicode"/>
            </a:endParaRPr>
          </a:p>
          <a:p>
            <a:pPr algn="ctr">
              <a:lnSpc>
                <a:spcPct val="100000"/>
              </a:lnSpc>
            </a:pPr>
            <a:endParaRPr lang="pl-PL" sz="3200" dirty="0" smtClean="0">
              <a:solidFill>
                <a:srgbClr val="99284C"/>
              </a:solidFill>
              <a:latin typeface="Arial"/>
              <a:ea typeface="Lucida Sans Unicode"/>
            </a:endParaRPr>
          </a:p>
          <a:p>
            <a:pPr algn="ctr">
              <a:lnSpc>
                <a:spcPct val="100000"/>
              </a:lnSpc>
            </a:pP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We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have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to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remember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to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take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the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money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endParaRPr lang="pl-PL" sz="3200" dirty="0" smtClean="0">
              <a:solidFill>
                <a:srgbClr val="99284C"/>
              </a:solidFill>
              <a:latin typeface="Arial"/>
              <a:ea typeface="Lucida Sans Unicode"/>
            </a:endParaRPr>
          </a:p>
          <a:p>
            <a:pPr algn="ctr">
              <a:lnSpc>
                <a:spcPct val="100000"/>
              </a:lnSpc>
            </a:pP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to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buy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something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to drink in the 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shop,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too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858" y="208815"/>
            <a:ext cx="2551524" cy="7269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TextShape 1"/>
          <p:cNvSpPr txBox="1"/>
          <p:nvPr/>
        </p:nvSpPr>
        <p:spPr>
          <a:xfrm>
            <a:off x="-41752" y="1606305"/>
            <a:ext cx="10080625" cy="219684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After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eight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days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of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staying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with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our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new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friends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from 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Europe, </a:t>
            </a:r>
            <a:endParaRPr lang="pl-PL" sz="3200" dirty="0" smtClean="0">
              <a:solidFill>
                <a:srgbClr val="99284C"/>
              </a:solidFill>
              <a:latin typeface="Arial"/>
              <a:ea typeface="Lucida Sans Unicode"/>
            </a:endParaRPr>
          </a:p>
          <a:p>
            <a:pPr algn="ctr">
              <a:lnSpc>
                <a:spcPct val="100000"/>
              </a:lnSpc>
            </a:pP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we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have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to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say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goodbye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and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leave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:C</a:t>
            </a:r>
            <a:endParaRPr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98" y="193575"/>
            <a:ext cx="2551524" cy="7269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17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122" y="4310216"/>
            <a:ext cx="3718878" cy="2400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TextShape 1"/>
          <p:cNvSpPr txBox="1"/>
          <p:nvPr/>
        </p:nvSpPr>
        <p:spPr>
          <a:xfrm>
            <a:off x="0" y="622080"/>
            <a:ext cx="9928896" cy="1906442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Catania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>
                <a:solidFill>
                  <a:srgbClr val="99284C"/>
                </a:solidFill>
                <a:latin typeface="Arial"/>
                <a:ea typeface="Lucida Sans Unicode"/>
              </a:rPr>
              <a:t>– </a:t>
            </a:r>
            <a:r>
              <a:rPr lang="pl-PL" sz="3000" dirty="0" err="1">
                <a:solidFill>
                  <a:srgbClr val="99284C"/>
                </a:solidFill>
                <a:latin typeface="Arial"/>
                <a:ea typeface="Lucida Sans Unicode"/>
              </a:rPr>
              <a:t>Warsaw</a:t>
            </a:r>
            <a:r>
              <a:rPr lang="pl-PL" sz="3000" dirty="0">
                <a:solidFill>
                  <a:srgbClr val="99284C"/>
                </a:solidFill>
                <a:latin typeface="Arial"/>
                <a:ea typeface="Lucida Sans Unicode"/>
              </a:rPr>
              <a:t> 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371zł * 20 = 7420zł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pl-PL" sz="3000" dirty="0">
                <a:solidFill>
                  <a:srgbClr val="99284C"/>
                </a:solidFill>
                <a:latin typeface="Arial"/>
                <a:ea typeface="Lucida Sans Unicode"/>
              </a:rPr>
              <a:t>We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will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come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err="1">
                <a:solidFill>
                  <a:srgbClr val="99284C"/>
                </a:solidFill>
                <a:latin typeface="Arial"/>
                <a:ea typeface="Lucida Sans Unicode"/>
              </a:rPr>
              <a:t>back</a:t>
            </a:r>
            <a:r>
              <a:rPr lang="pl-PL" sz="30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on 16 May,</a:t>
            </a:r>
          </a:p>
          <a:p>
            <a:pPr algn="ctr">
              <a:lnSpc>
                <a:spcPct val="100000"/>
              </a:lnSpc>
            </a:pP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starting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err="1">
                <a:solidFill>
                  <a:srgbClr val="99284C"/>
                </a:solidFill>
                <a:latin typeface="Arial"/>
                <a:ea typeface="Lucida Sans Unicode"/>
              </a:rPr>
              <a:t>at</a:t>
            </a:r>
            <a:r>
              <a:rPr lang="pl-PL" sz="3000" dirty="0">
                <a:solidFill>
                  <a:srgbClr val="99284C"/>
                </a:solidFill>
                <a:latin typeface="Arial"/>
                <a:ea typeface="Lucida Sans Unicode"/>
              </a:rPr>
              <a:t> 15.45 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and </a:t>
            </a:r>
            <a:r>
              <a:rPr lang="pl-PL" sz="3000" dirty="0" err="1">
                <a:solidFill>
                  <a:srgbClr val="99284C"/>
                </a:solidFill>
                <a:latin typeface="Arial"/>
                <a:ea typeface="Lucida Sans Unicode"/>
              </a:rPr>
              <a:t>landing</a:t>
            </a:r>
            <a:r>
              <a:rPr lang="pl-PL" sz="30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err="1">
                <a:solidFill>
                  <a:srgbClr val="99284C"/>
                </a:solidFill>
                <a:latin typeface="Arial"/>
                <a:ea typeface="Lucida Sans Unicode"/>
              </a:rPr>
              <a:t>at</a:t>
            </a:r>
            <a:r>
              <a:rPr lang="pl-PL" sz="3000" dirty="0">
                <a:solidFill>
                  <a:srgbClr val="99284C"/>
                </a:solidFill>
                <a:latin typeface="Arial"/>
                <a:ea typeface="Lucida Sans Unicode"/>
              </a:rPr>
              <a:t> 18.20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.</a:t>
            </a: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6" y="2528522"/>
            <a:ext cx="9777170" cy="4727035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372" y="258615"/>
            <a:ext cx="2551524" cy="7269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18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TextShape 1"/>
          <p:cNvSpPr txBox="1"/>
          <p:nvPr/>
        </p:nvSpPr>
        <p:spPr>
          <a:xfrm>
            <a:off x="0" y="541800"/>
            <a:ext cx="10080624" cy="166800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Warsaw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- Rudki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2.8zł/km * 166km = 464.8zł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The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expected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come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back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>
                <a:solidFill>
                  <a:srgbClr val="99284C"/>
                </a:solidFill>
                <a:latin typeface="Arial"/>
                <a:ea typeface="Lucida Sans Unicode"/>
              </a:rPr>
              <a:t>to </a:t>
            </a:r>
            <a:r>
              <a:rPr lang="pl-PL" sz="3000" dirty="0" err="1">
                <a:solidFill>
                  <a:srgbClr val="99284C"/>
                </a:solidFill>
                <a:latin typeface="Arial"/>
                <a:ea typeface="Lucida Sans Unicode"/>
              </a:rPr>
              <a:t>our</a:t>
            </a:r>
            <a:r>
              <a:rPr lang="pl-PL" sz="30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village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is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000" dirty="0" err="1">
                <a:solidFill>
                  <a:srgbClr val="99284C"/>
                </a:solidFill>
                <a:latin typeface="Arial"/>
                <a:ea typeface="Lucida Sans Unicode"/>
              </a:rPr>
              <a:t>at</a:t>
            </a:r>
            <a:r>
              <a:rPr lang="pl-PL" sz="3000" dirty="0">
                <a:solidFill>
                  <a:srgbClr val="99284C"/>
                </a:solidFill>
                <a:latin typeface="Arial"/>
                <a:ea typeface="Lucida Sans Unicode"/>
              </a:rPr>
              <a:t> 21.00</a:t>
            </a:r>
            <a:r>
              <a:rPr lang="pl-PL" sz="3000" dirty="0" smtClean="0">
                <a:solidFill>
                  <a:srgbClr val="99284C"/>
                </a:solidFill>
                <a:latin typeface="Arial"/>
                <a:ea typeface="Lucida Sans Unicode"/>
              </a:rPr>
              <a:t>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" y="2260113"/>
            <a:ext cx="9434491" cy="5142286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538" y="178335"/>
            <a:ext cx="2551524" cy="7269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306522" y="4813620"/>
            <a:ext cx="9387840" cy="1737360"/>
          </a:xfrm>
        </p:spPr>
        <p:txBody>
          <a:bodyPr/>
          <a:lstStyle/>
          <a:p>
            <a:pPr algn="ctr"/>
            <a:r>
              <a:rPr lang="pl-PL" sz="2000" b="1" dirty="0" smtClean="0"/>
              <a:t>In the third </a:t>
            </a:r>
            <a:r>
              <a:rPr lang="pl-PL" sz="2000" b="1" dirty="0" err="1" smtClean="0"/>
              <a:t>task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students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had</a:t>
            </a:r>
            <a:r>
              <a:rPr lang="pl-PL" sz="2000" b="1" dirty="0" smtClean="0"/>
              <a:t> to </a:t>
            </a:r>
            <a:r>
              <a:rPr lang="pl-PL" sz="2000" b="1" dirty="0" err="1" smtClean="0"/>
              <a:t>calculate</a:t>
            </a:r>
            <a:r>
              <a:rPr lang="pl-PL" sz="2000" b="1" dirty="0" smtClean="0"/>
              <a:t> </a:t>
            </a:r>
          </a:p>
          <a:p>
            <a:pPr marL="0" indent="0" algn="ctr">
              <a:buNone/>
            </a:pPr>
            <a:r>
              <a:rPr lang="pl-PL" sz="2000" b="1" dirty="0" smtClean="0"/>
              <a:t>and </a:t>
            </a:r>
            <a:r>
              <a:rPr lang="pl-PL" sz="2000" b="1" dirty="0" err="1" smtClean="0"/>
              <a:t>present</a:t>
            </a:r>
            <a:r>
              <a:rPr lang="pl-PL" sz="2000" b="1" dirty="0" smtClean="0"/>
              <a:t> the </a:t>
            </a:r>
            <a:r>
              <a:rPr lang="pl-PL" sz="2000" b="1" dirty="0" err="1" smtClean="0"/>
              <a:t>best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ways</a:t>
            </a:r>
            <a:r>
              <a:rPr lang="pl-PL" sz="2000" b="1" dirty="0" smtClean="0"/>
              <a:t> of travelling to the partner </a:t>
            </a:r>
            <a:r>
              <a:rPr lang="pl-PL" sz="2000" b="1" dirty="0" err="1" smtClean="0"/>
              <a:t>schools</a:t>
            </a:r>
            <a:r>
              <a:rPr lang="pl-PL" sz="2000" b="1" dirty="0"/>
              <a:t> </a:t>
            </a:r>
            <a:r>
              <a:rPr lang="pl-PL" sz="2000" b="1" dirty="0" smtClean="0"/>
              <a:t>– </a:t>
            </a:r>
          </a:p>
          <a:p>
            <a:pPr marL="0" indent="0" algn="ctr">
              <a:buNone/>
            </a:pPr>
            <a:r>
              <a:rPr lang="pl-PL" sz="2000" b="1" dirty="0" smtClean="0"/>
              <a:t>the </a:t>
            </a:r>
            <a:r>
              <a:rPr lang="pl-PL" sz="2000" b="1" dirty="0" err="1" smtClean="0"/>
              <a:t>fastest</a:t>
            </a:r>
            <a:r>
              <a:rPr lang="pl-PL" sz="2000" b="1" dirty="0" smtClean="0"/>
              <a:t>, the </a:t>
            </a:r>
            <a:r>
              <a:rPr lang="pl-PL" sz="2000" b="1" dirty="0" err="1" smtClean="0"/>
              <a:t>cheapest</a:t>
            </a:r>
            <a:r>
              <a:rPr lang="pl-PL" sz="2000" b="1" dirty="0" smtClean="0"/>
              <a:t> and the most </a:t>
            </a:r>
            <a:r>
              <a:rPr lang="pl-PL" sz="2000" b="1" dirty="0" err="1" smtClean="0"/>
              <a:t>economical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means</a:t>
            </a:r>
            <a:r>
              <a:rPr lang="pl-PL" sz="2000" b="1" dirty="0" smtClean="0"/>
              <a:t> of transport.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67" y="226800"/>
            <a:ext cx="4778375" cy="136207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4" y="2006555"/>
            <a:ext cx="2955536" cy="221665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407" y="2022056"/>
            <a:ext cx="3301727" cy="220115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32" y="2022057"/>
            <a:ext cx="2993799" cy="224534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Subtitle 2"/>
          <p:cNvSpPr>
            <a:spLocks noGrp="1"/>
          </p:cNvSpPr>
          <p:nvPr>
            <p:ph type="subTitle"/>
          </p:nvPr>
        </p:nvSpPr>
        <p:spPr>
          <a:xfrm>
            <a:off x="487681" y="581073"/>
            <a:ext cx="716280" cy="583797"/>
          </a:xfrm>
        </p:spPr>
        <p:txBody>
          <a:bodyPr/>
          <a:lstStyle/>
          <a:p>
            <a:pPr algn="ctr"/>
            <a:r>
              <a:rPr lang="pl-PL" altLang="pl-PL" sz="40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0018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TextShape 1"/>
          <p:cNvSpPr txBox="1"/>
          <p:nvPr/>
        </p:nvSpPr>
        <p:spPr>
          <a:xfrm>
            <a:off x="152400" y="841613"/>
            <a:ext cx="9928225" cy="1178447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The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price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of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our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journey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is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14369,60 zł,</a:t>
            </a:r>
          </a:p>
          <a:p>
            <a:pPr algn="ctr">
              <a:lnSpc>
                <a:spcPct val="100000"/>
              </a:lnSpc>
            </a:pP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so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every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person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will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pay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718,48 zł.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19" y="2020060"/>
            <a:ext cx="8996309" cy="5325620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534" y="180410"/>
            <a:ext cx="2320822" cy="66120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87680" y="581073"/>
            <a:ext cx="899159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TextShape 1"/>
          <p:cNvSpPr txBox="1"/>
          <p:nvPr/>
        </p:nvSpPr>
        <p:spPr>
          <a:xfrm>
            <a:off x="0" y="5933760"/>
            <a:ext cx="10080625" cy="146268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4400" b="1" dirty="0" err="1">
                <a:solidFill>
                  <a:srgbClr val="99284C"/>
                </a:solidFill>
                <a:latin typeface="Arial"/>
                <a:ea typeface="Lucida Sans Unicode"/>
              </a:rPr>
              <a:t>Thanks</a:t>
            </a:r>
            <a:r>
              <a:rPr lang="pl-PL" sz="4400" b="1" dirty="0">
                <a:solidFill>
                  <a:srgbClr val="99284C"/>
                </a:solidFill>
                <a:latin typeface="Arial"/>
                <a:ea typeface="Lucida Sans Unicode"/>
              </a:rPr>
              <a:t> for </a:t>
            </a:r>
            <a:r>
              <a:rPr lang="pl-PL" sz="4400" b="1" dirty="0" err="1">
                <a:solidFill>
                  <a:srgbClr val="99284C"/>
                </a:solidFill>
                <a:latin typeface="Arial"/>
                <a:ea typeface="Lucida Sans Unicode"/>
              </a:rPr>
              <a:t>watching</a:t>
            </a:r>
            <a:r>
              <a:rPr lang="pl-PL" sz="4400" b="1" dirty="0">
                <a:solidFill>
                  <a:srgbClr val="99284C"/>
                </a:solidFill>
                <a:latin typeface="Arial"/>
                <a:ea typeface="Lucida Sans Unicode"/>
              </a:rPr>
              <a:t>!</a:t>
            </a:r>
            <a:endParaRPr sz="2800" b="1" dirty="0"/>
          </a:p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endParaRPr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40" y="452258"/>
            <a:ext cx="4776776" cy="136090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805" y="475644"/>
            <a:ext cx="1356891" cy="129126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40" y="2061278"/>
            <a:ext cx="5637730" cy="382622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-1" y="4892511"/>
            <a:ext cx="10080625" cy="2205873"/>
          </a:xfrm>
        </p:spPr>
        <p:txBody>
          <a:bodyPr/>
          <a:lstStyle/>
          <a:p>
            <a:pPr algn="ctr"/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Our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students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worked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in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groups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algn="ctr"/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76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students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from Junior High School 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and 24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students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from the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Primary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School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participated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in the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task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They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drew the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means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of transport - a car, a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train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or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plane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–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made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calculations</a:t>
            </a: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for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them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883" y="247068"/>
            <a:ext cx="4778375" cy="136207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759" y="2440357"/>
            <a:ext cx="3034179" cy="227563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901" y="2440356"/>
            <a:ext cx="3034179" cy="2275635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88" y="2445885"/>
            <a:ext cx="3026809" cy="2270107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9" name="Subtitle 2"/>
          <p:cNvSpPr>
            <a:spLocks noGrp="1"/>
          </p:cNvSpPr>
          <p:nvPr>
            <p:ph type="subTitle"/>
          </p:nvPr>
        </p:nvSpPr>
        <p:spPr>
          <a:xfrm>
            <a:off x="487681" y="581073"/>
            <a:ext cx="716280" cy="583797"/>
          </a:xfrm>
        </p:spPr>
        <p:txBody>
          <a:bodyPr/>
          <a:lstStyle/>
          <a:p>
            <a:pPr algn="ctr"/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9465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606068" y="6089838"/>
            <a:ext cx="9474557" cy="1339490"/>
          </a:xfrm>
        </p:spPr>
        <p:txBody>
          <a:bodyPr/>
          <a:lstStyle/>
          <a:p>
            <a:pPr algn="ctr"/>
            <a:r>
              <a:rPr lang="pl-PL" sz="2400" b="1" dirty="0" err="1" smtClean="0">
                <a:solidFill>
                  <a:schemeClr val="accent2">
                    <a:lumMod val="75000"/>
                  </a:schemeClr>
                </a:solidFill>
              </a:rPr>
              <a:t>They</a:t>
            </a:r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2400" b="1" dirty="0" err="1" smtClean="0">
                <a:solidFill>
                  <a:schemeClr val="accent2">
                    <a:lumMod val="75000"/>
                  </a:schemeClr>
                </a:solidFill>
              </a:rPr>
              <a:t>prepared</a:t>
            </a:r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</a:rPr>
              <a:t> multimedia </a:t>
            </a:r>
            <a:r>
              <a:rPr lang="pl-PL" sz="2400" b="1" dirty="0" err="1" smtClean="0">
                <a:solidFill>
                  <a:schemeClr val="accent2">
                    <a:lumMod val="75000"/>
                  </a:schemeClr>
                </a:solidFill>
              </a:rPr>
              <a:t>presentations</a:t>
            </a:r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pl-PL" sz="2400" b="1" dirty="0" err="1" smtClean="0">
                <a:solidFill>
                  <a:schemeClr val="accent2">
                    <a:lumMod val="75000"/>
                  </a:schemeClr>
                </a:solidFill>
              </a:rPr>
              <a:t>showed</a:t>
            </a:r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2400" b="1" dirty="0" err="1" smtClean="0">
                <a:solidFill>
                  <a:schemeClr val="accent2">
                    <a:lumMod val="75000"/>
                  </a:schemeClr>
                </a:solidFill>
              </a:rPr>
              <a:t>them</a:t>
            </a:r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</a:rPr>
              <a:t> in </a:t>
            </a:r>
            <a:r>
              <a:rPr lang="pl-PL" sz="2400" b="1" dirty="0" err="1" smtClean="0">
                <a:solidFill>
                  <a:schemeClr val="accent2">
                    <a:lumMod val="75000"/>
                  </a:schemeClr>
                </a:solidFill>
              </a:rPr>
              <a:t>geography</a:t>
            </a:r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2400" b="1" dirty="0" err="1" smtClean="0">
                <a:solidFill>
                  <a:schemeClr val="accent2">
                    <a:lumMod val="75000"/>
                  </a:schemeClr>
                </a:solidFill>
              </a:rPr>
              <a:t>lessons</a:t>
            </a:r>
            <a:r>
              <a:rPr lang="pl-PL" sz="2400" b="1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pl-PL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646" y="116409"/>
            <a:ext cx="4778375" cy="136207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646" y="1793482"/>
            <a:ext cx="4778375" cy="358378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39" y="887149"/>
            <a:ext cx="2157054" cy="1573769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7374" y="452395"/>
            <a:ext cx="2310269" cy="1640321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39" y="2651268"/>
            <a:ext cx="2157054" cy="1604271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7374" y="2289381"/>
            <a:ext cx="2350562" cy="174529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7374" y="4231338"/>
            <a:ext cx="2310269" cy="166183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2" name="Subtitle 2"/>
          <p:cNvSpPr>
            <a:spLocks noGrp="1"/>
          </p:cNvSpPr>
          <p:nvPr>
            <p:ph type="subTitle"/>
          </p:nvPr>
        </p:nvSpPr>
        <p:spPr>
          <a:xfrm>
            <a:off x="135239" y="160496"/>
            <a:ext cx="716280" cy="583797"/>
          </a:xfrm>
        </p:spPr>
        <p:txBody>
          <a:bodyPr/>
          <a:lstStyle/>
          <a:p>
            <a:pPr algn="ctr"/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239" y="4430104"/>
            <a:ext cx="2128863" cy="189432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612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/>
          </p:nvPr>
        </p:nvSpPr>
        <p:spPr>
          <a:xfrm>
            <a:off x="0" y="5552388"/>
            <a:ext cx="10080625" cy="1213474"/>
          </a:xfrm>
        </p:spPr>
        <p:txBody>
          <a:bodyPr/>
          <a:lstStyle/>
          <a:p>
            <a:pPr algn="ctr"/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One of the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best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presentations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was </a:t>
            </a:r>
            <a:r>
              <a:rPr lang="pl-PL" sz="2000" b="1" dirty="0" err="1" smtClean="0">
                <a:solidFill>
                  <a:schemeClr val="accent2">
                    <a:lumMod val="75000"/>
                  </a:schemeClr>
                </a:solidFill>
              </a:rPr>
              <a:t>made</a:t>
            </a: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 by 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Karolina, Maciej, Klaudia, Weronika and Angelika.</a:t>
            </a: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accent2">
                    <a:lumMod val="75000"/>
                  </a:schemeClr>
                </a:solidFill>
              </a:rPr>
              <a:t>HERE IT IS:</a:t>
            </a:r>
            <a:endParaRPr lang="pl-PL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963" y="314074"/>
            <a:ext cx="4290932" cy="122248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56" y="1821054"/>
            <a:ext cx="4975112" cy="373133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552" y="325105"/>
            <a:ext cx="1273026" cy="121145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/>
          </p:nvPr>
        </p:nvSpPr>
        <p:spPr>
          <a:xfrm>
            <a:off x="487681" y="581073"/>
            <a:ext cx="716280" cy="583797"/>
          </a:xfrm>
        </p:spPr>
        <p:txBody>
          <a:bodyPr/>
          <a:lstStyle/>
          <a:p>
            <a:pPr algn="ctr"/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69382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TextShape 1"/>
          <p:cNvSpPr txBox="1"/>
          <p:nvPr/>
        </p:nvSpPr>
        <p:spPr>
          <a:xfrm>
            <a:off x="2771480" y="3687573"/>
            <a:ext cx="4217153" cy="2800945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2400" b="1" dirty="0" smtClean="0">
                <a:solidFill>
                  <a:srgbClr val="99284C"/>
                </a:solidFill>
                <a:latin typeface="Arial"/>
                <a:ea typeface="Lucida Sans Unicode"/>
              </a:rPr>
              <a:t>OUR GROUP </a:t>
            </a:r>
            <a:r>
              <a:rPr lang="pl-PL" sz="2400" b="1" dirty="0">
                <a:solidFill>
                  <a:srgbClr val="99284C"/>
                </a:solidFill>
                <a:latin typeface="Arial"/>
                <a:ea typeface="Lucida Sans Unicode"/>
              </a:rPr>
              <a:t>MEMBERS:</a:t>
            </a:r>
            <a:endParaRPr sz="1400" b="1" dirty="0"/>
          </a:p>
          <a:p>
            <a:pPr algn="ctr">
              <a:lnSpc>
                <a:spcPct val="100000"/>
              </a:lnSpc>
            </a:pPr>
            <a:endParaRPr sz="1400" dirty="0"/>
          </a:p>
          <a:p>
            <a:pPr algn="ctr">
              <a:lnSpc>
                <a:spcPct val="100000"/>
              </a:lnSpc>
            </a:pPr>
            <a:r>
              <a:rPr lang="pl-PL" sz="2400" dirty="0">
                <a:solidFill>
                  <a:srgbClr val="99284C"/>
                </a:solidFill>
                <a:latin typeface="Arial"/>
                <a:ea typeface="Lucida Sans Unicode"/>
              </a:rPr>
              <a:t>Karolina </a:t>
            </a:r>
            <a:endParaRPr lang="pl-PL" sz="2400" dirty="0" smtClean="0">
              <a:solidFill>
                <a:srgbClr val="99284C"/>
              </a:solidFill>
              <a:latin typeface="Arial"/>
              <a:ea typeface="Lucida Sans Unicode"/>
            </a:endParaRPr>
          </a:p>
          <a:p>
            <a:pPr algn="ctr">
              <a:lnSpc>
                <a:spcPct val="100000"/>
              </a:lnSpc>
            </a:pP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Klaudia</a:t>
            </a:r>
            <a:endParaRPr sz="1400" dirty="0"/>
          </a:p>
          <a:p>
            <a:pPr algn="ctr">
              <a:lnSpc>
                <a:spcPct val="100000"/>
              </a:lnSpc>
            </a:pPr>
            <a:r>
              <a:rPr lang="pl-PL" sz="2400" dirty="0">
                <a:solidFill>
                  <a:srgbClr val="99284C"/>
                </a:solidFill>
                <a:latin typeface="Arial"/>
                <a:ea typeface="Lucida Sans Unicode"/>
              </a:rPr>
              <a:t>Weronika </a:t>
            </a:r>
            <a:endParaRPr lang="pl-PL" sz="2400" dirty="0" smtClean="0">
              <a:solidFill>
                <a:srgbClr val="99284C"/>
              </a:solidFill>
              <a:latin typeface="Arial"/>
              <a:ea typeface="Lucida Sans Unicode"/>
            </a:endParaRPr>
          </a:p>
          <a:p>
            <a:pPr algn="ctr">
              <a:lnSpc>
                <a:spcPct val="100000"/>
              </a:lnSpc>
            </a:pP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Angelika </a:t>
            </a:r>
          </a:p>
          <a:p>
            <a:pPr algn="ctr">
              <a:lnSpc>
                <a:spcPct val="100000"/>
              </a:lnSpc>
            </a:pPr>
            <a:r>
              <a:rPr lang="pl-PL" sz="2400" dirty="0" smtClean="0">
                <a:solidFill>
                  <a:srgbClr val="99284C"/>
                </a:solidFill>
                <a:latin typeface="Arial"/>
                <a:ea typeface="Lucida Sans Unicode"/>
              </a:rPr>
              <a:t>Maciej</a:t>
            </a:r>
            <a:endParaRPr sz="1400"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45" y="210387"/>
            <a:ext cx="4290932" cy="122248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Shape 1"/>
          <p:cNvSpPr txBox="1"/>
          <p:nvPr/>
        </p:nvSpPr>
        <p:spPr>
          <a:xfrm>
            <a:off x="0" y="1714894"/>
            <a:ext cx="10080625" cy="121932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4000" b="1" i="1" dirty="0">
                <a:solidFill>
                  <a:srgbClr val="99284C"/>
                </a:solidFill>
                <a:latin typeface="Arial"/>
              </a:rPr>
              <a:t>TASK 3 
MATHS AND TRAVELLING</a:t>
            </a:r>
            <a:endParaRPr dirty="0"/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735" y="218203"/>
            <a:ext cx="1273026" cy="121145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TextShape 2"/>
          <p:cNvSpPr txBox="1"/>
          <p:nvPr/>
        </p:nvSpPr>
        <p:spPr>
          <a:xfrm>
            <a:off x="59708" y="1574539"/>
            <a:ext cx="10080625" cy="146268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In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our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group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there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are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20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members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. 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We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will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travel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by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plane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to the partner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school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endParaRPr lang="pl-PL" sz="3200" dirty="0" smtClean="0">
              <a:solidFill>
                <a:srgbClr val="99284C"/>
              </a:solidFill>
              <a:latin typeface="Arial"/>
              <a:ea typeface="Lucida Sans Unicode"/>
            </a:endParaRPr>
          </a:p>
          <a:p>
            <a:pPr algn="ctr">
              <a:lnSpc>
                <a:spcPct val="100000"/>
              </a:lnSpc>
            </a:pP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in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Sant’Agata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Li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Battiati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in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Italy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.</a:t>
            </a:r>
            <a:endParaRPr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18" y="361215"/>
            <a:ext cx="2551524" cy="7269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2369" y="3523614"/>
            <a:ext cx="5295305" cy="3181986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extShape 1"/>
          <p:cNvSpPr txBox="1"/>
          <p:nvPr/>
        </p:nvSpPr>
        <p:spPr>
          <a:xfrm>
            <a:off x="0" y="1399800"/>
            <a:ext cx="10080624" cy="353796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Warsaw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-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Sant'Agata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Li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Battiati</a:t>
            </a:r>
            <a:endParaRPr dirty="0"/>
          </a:p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Map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scale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1:17500000</a:t>
            </a:r>
            <a:endParaRPr dirty="0"/>
          </a:p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Map </a:t>
            </a: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distance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- 9,5cm</a:t>
            </a:r>
            <a:endParaRPr dirty="0"/>
          </a:p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1cm - 17500000cm</a:t>
            </a:r>
            <a:endParaRPr dirty="0"/>
          </a:p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17500000cm*9,5cm = 166250000cm = 1662,5km</a:t>
            </a:r>
            <a:endParaRPr dirty="0"/>
          </a:p>
          <a:p>
            <a:pPr algn="ctr">
              <a:lnSpc>
                <a:spcPct val="100000"/>
              </a:lnSpc>
              <a:buSzPct val="25000"/>
              <a:buFont typeface="StarSymbol"/>
              <a:buChar char=""/>
            </a:pPr>
            <a:endParaRPr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18" y="361215"/>
            <a:ext cx="2551524" cy="7269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TextShape 1"/>
          <p:cNvSpPr txBox="1"/>
          <p:nvPr/>
        </p:nvSpPr>
        <p:spPr>
          <a:xfrm>
            <a:off x="0" y="1064520"/>
            <a:ext cx="10080625" cy="1191000"/>
          </a:xfrm>
          <a:prstGeom prst="rect">
            <a:avLst/>
          </a:prstGeom>
        </p:spPr>
        <p:txBody>
          <a:bodyPr lIns="0" tIns="0" rIns="0" bIns="0" anchor="ctr" anchorCtr="1"/>
          <a:lstStyle/>
          <a:p>
            <a:pPr algn="ctr">
              <a:lnSpc>
                <a:spcPct val="100000"/>
              </a:lnSpc>
            </a:pP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The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distance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that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we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have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to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travel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endParaRPr lang="pl-PL" sz="3200" dirty="0" smtClean="0">
              <a:solidFill>
                <a:srgbClr val="99284C"/>
              </a:solidFill>
              <a:latin typeface="Arial"/>
              <a:ea typeface="Lucida Sans Unicode"/>
            </a:endParaRPr>
          </a:p>
          <a:p>
            <a:pPr algn="ctr">
              <a:lnSpc>
                <a:spcPct val="100000"/>
              </a:lnSpc>
            </a:pPr>
            <a:r>
              <a:rPr lang="pl-PL" sz="3200" dirty="0" err="1" smtClean="0">
                <a:solidFill>
                  <a:srgbClr val="99284C"/>
                </a:solidFill>
                <a:latin typeface="Arial"/>
                <a:ea typeface="Lucida Sans Unicode"/>
              </a:rPr>
              <a:t>is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comparable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to 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the </a:t>
            </a:r>
            <a:r>
              <a:rPr lang="pl-PL" sz="3200" dirty="0" err="1">
                <a:solidFill>
                  <a:srgbClr val="99284C"/>
                </a:solidFill>
                <a:latin typeface="Arial"/>
                <a:ea typeface="Lucida Sans Unicode"/>
              </a:rPr>
              <a:t>distance</a:t>
            </a:r>
            <a:r>
              <a:rPr lang="pl-PL" sz="3200" dirty="0">
                <a:solidFill>
                  <a:srgbClr val="99284C"/>
                </a:solidFill>
                <a:latin typeface="Arial"/>
                <a:ea typeface="Lucida Sans Unicode"/>
              </a:rPr>
              <a:t> on the </a:t>
            </a:r>
            <a:r>
              <a:rPr lang="pl-PL" sz="3200" dirty="0" smtClean="0">
                <a:solidFill>
                  <a:srgbClr val="99284C"/>
                </a:solidFill>
                <a:latin typeface="Arial"/>
                <a:ea typeface="Lucida Sans Unicode"/>
              </a:rPr>
              <a:t>map.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018" y="2255520"/>
            <a:ext cx="7316586" cy="5000567"/>
          </a:xfrm>
          <a:prstGeom prst="rect">
            <a:avLst/>
          </a:prstGeom>
        </p:spPr>
      </p:pic>
      <p:pic>
        <p:nvPicPr>
          <p:cNvPr id="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898" y="105555"/>
            <a:ext cx="2551524" cy="72693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487681" y="581073"/>
            <a:ext cx="716280" cy="583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altLang="pl-PL" sz="3600" dirty="0" smtClean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534</Words>
  <Application>Microsoft Office PowerPoint</Application>
  <PresentationFormat>Custom</PresentationFormat>
  <Paragraphs>105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21</vt:i4>
      </vt:variant>
    </vt:vector>
  </HeadingPairs>
  <TitlesOfParts>
    <vt:vector size="54" baseType="lpstr">
      <vt:lpstr>Arial</vt:lpstr>
      <vt:lpstr>Calibri</vt:lpstr>
      <vt:lpstr>Calibri Light</vt:lpstr>
      <vt:lpstr>DejaVu Sans</vt:lpstr>
      <vt:lpstr>Georgia</vt:lpstr>
      <vt:lpstr>Lucida Sans Unicode</vt:lpstr>
      <vt:lpstr>StarSymbol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2014-2016 MATHS IS EVERYWHERE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plan of our journey: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Magdalena Mazur</dc:creator>
  <cp:lastModifiedBy>Magdalena Mazur</cp:lastModifiedBy>
  <cp:revision>59</cp:revision>
  <dcterms:modified xsi:type="dcterms:W3CDTF">2015-04-12T17:23:28Z</dcterms:modified>
</cp:coreProperties>
</file>