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9" autoAdjust="0"/>
    <p:restoredTop sz="94660"/>
  </p:normalViewPr>
  <p:slideViewPr>
    <p:cSldViewPr>
      <p:cViewPr varScale="1">
        <p:scale>
          <a:sx n="87" d="100"/>
          <a:sy n="87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11" name="Łącznik prost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60FA0FE-0F42-497E-8DA7-EBBE33C27C42}" type="datetimeFigureOut">
              <a:rPr lang="pl-PL" smtClean="0"/>
              <a:pPr/>
              <a:t>2014-11-13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A2E953D-CCD6-46E3-9619-0A8CE42A435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640960" cy="3098054"/>
          </a:xfrm>
        </p:spPr>
        <p:txBody>
          <a:bodyPr>
            <a:normAutofit/>
          </a:bodyPr>
          <a:lstStyle/>
          <a:p>
            <a:pPr algn="ctr"/>
            <a:r>
              <a:rPr lang="pl-PL" dirty="0" smtClean="0"/>
              <a:t>Erasmus+ 2014-2016:</a:t>
            </a:r>
            <a:br>
              <a:rPr lang="pl-PL" dirty="0" smtClean="0"/>
            </a:br>
            <a:r>
              <a:rPr lang="pl-PL" dirty="0" err="1" smtClean="0"/>
              <a:t>Maths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everywhere</a:t>
            </a:r>
            <a:r>
              <a:rPr lang="pl-PL" sz="4800" dirty="0"/>
              <a:t/>
            </a:r>
            <a:br>
              <a:rPr lang="pl-PL" sz="4800" dirty="0"/>
            </a:br>
            <a:r>
              <a:rPr lang="pl-PL" dirty="0" smtClean="0"/>
              <a:t>MATHS </a:t>
            </a:r>
            <a:r>
              <a:rPr lang="pl-PL" dirty="0" smtClean="0"/>
              <a:t>AROUND </a:t>
            </a:r>
            <a:r>
              <a:rPr lang="pl-PL" dirty="0" smtClean="0"/>
              <a:t>US – TASK 1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4348" y="3357562"/>
            <a:ext cx="8062912" cy="2752732"/>
          </a:xfrm>
        </p:spPr>
        <p:txBody>
          <a:bodyPr>
            <a:normAutofit fontScale="55000" lnSpcReduction="20000"/>
          </a:bodyPr>
          <a:lstStyle/>
          <a:p>
            <a:r>
              <a:rPr lang="pl-PL" sz="7600" dirty="0" err="1" smtClean="0"/>
              <a:t>Made</a:t>
            </a:r>
            <a:r>
              <a:rPr lang="pl-PL" sz="7600" dirty="0" smtClean="0"/>
              <a:t> by:</a:t>
            </a:r>
          </a:p>
          <a:p>
            <a:r>
              <a:rPr lang="pl-PL" sz="7600" dirty="0" smtClean="0"/>
              <a:t>Wiktoria Złomek</a:t>
            </a:r>
          </a:p>
          <a:p>
            <a:r>
              <a:rPr lang="pl-PL" sz="7600" dirty="0" smtClean="0"/>
              <a:t>Weronika Dąbrowska</a:t>
            </a:r>
          </a:p>
          <a:p>
            <a:r>
              <a:rPr lang="pl-PL" sz="7600" dirty="0" smtClean="0"/>
              <a:t>and </a:t>
            </a:r>
          </a:p>
          <a:p>
            <a:r>
              <a:rPr lang="pl-PL" sz="7300" dirty="0" smtClean="0"/>
              <a:t>Aleksandra Główczyńska</a:t>
            </a:r>
          </a:p>
          <a:p>
            <a:endParaRPr lang="pl-PL" sz="5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4590266"/>
          </a:xfrm>
        </p:spPr>
        <p:txBody>
          <a:bodyPr>
            <a:normAutofit/>
          </a:bodyPr>
          <a:lstStyle/>
          <a:p>
            <a:pPr algn="ctr"/>
            <a:r>
              <a:rPr lang="pl-PL" sz="4000" dirty="0" smtClean="0"/>
              <a:t>DZIĘKUJEMY ZA UWAGĘ </a:t>
            </a:r>
            <a:br>
              <a:rPr lang="pl-PL" sz="4000" dirty="0" smtClean="0"/>
            </a:br>
            <a:r>
              <a:rPr lang="pl-PL" sz="3600" dirty="0" smtClean="0"/>
              <a:t>THANK YOU FOR YOUR ATTENTION</a:t>
            </a:r>
            <a:endParaRPr lang="pl-PL" sz="36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A ROAD SIGN – A TRIANGLE</a:t>
            </a:r>
            <a:br>
              <a:rPr lang="pl-PL" sz="3200" dirty="0" smtClean="0"/>
            </a:br>
            <a:r>
              <a:rPr lang="pl-PL" sz="3200" dirty="0" smtClean="0"/>
              <a:t>ZNAK DROGOWY - TRÓJKĄT</a:t>
            </a:r>
            <a:endParaRPr lang="pl-PL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136418" y="1882775"/>
            <a:ext cx="4871164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A ROAD SIGN – AN OCTAGON</a:t>
            </a:r>
            <a:br>
              <a:rPr lang="pl-PL" dirty="0" smtClean="0"/>
            </a:br>
            <a:r>
              <a:rPr lang="pl-PL" dirty="0" smtClean="0"/>
              <a:t>ZNAK DROGOWY - OŚMIOKĄT</a:t>
            </a:r>
            <a:endParaRPr lang="pl-PL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371940" y="1882775"/>
            <a:ext cx="440012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A WINDOW – A SQUARE</a:t>
            </a:r>
            <a:br>
              <a:rPr lang="pl-PL" dirty="0" smtClean="0"/>
            </a:br>
            <a:r>
              <a:rPr lang="pl-PL" dirty="0" smtClean="0"/>
              <a:t>OKNO - KWADRAT</a:t>
            </a:r>
            <a:endParaRPr lang="pl-PL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229600" cy="1571636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             A CUP – A CYLINDER</a:t>
            </a:r>
            <a:br>
              <a:rPr lang="pl-PL" dirty="0" smtClean="0"/>
            </a:br>
            <a:r>
              <a:rPr lang="pl-PL" dirty="0" smtClean="0"/>
              <a:t>             KUBEK - WALEC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0" y="1882775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     A DOOR – A RECTANGLE</a:t>
            </a:r>
            <a:br>
              <a:rPr lang="pl-PL" dirty="0" smtClean="0"/>
            </a:br>
            <a:r>
              <a:rPr lang="pl-PL" dirty="0" smtClean="0"/>
              <a:t>     DRZWI - PROSTOKĄT</a:t>
            </a: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5400000">
            <a:off x="1832754" y="2382032"/>
            <a:ext cx="4835550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A BOX – A CUBOID</a:t>
            </a:r>
            <a:br>
              <a:rPr lang="pl-PL" sz="3200" dirty="0" smtClean="0"/>
            </a:br>
            <a:r>
              <a:rPr lang="pl-PL" sz="3200" dirty="0" smtClean="0"/>
              <a:t>PUDEŁKO - PROSTOPADŁOŚCIAN</a:t>
            </a:r>
            <a:endParaRPr lang="pl-PL" sz="32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A BALL – A SPHERE</a:t>
            </a:r>
            <a:br>
              <a:rPr lang="pl-PL" dirty="0" smtClean="0"/>
            </a:br>
            <a:r>
              <a:rPr lang="pl-PL" dirty="0" smtClean="0"/>
              <a:t>PIŁKA - KULA</a:t>
            </a:r>
            <a:endParaRPr lang="pl-PL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A SATELLITE DISH – A CIRCLE</a:t>
            </a:r>
            <a:br>
              <a:rPr lang="pl-PL" dirty="0" smtClean="0"/>
            </a:br>
            <a:r>
              <a:rPr lang="pl-PL" dirty="0" smtClean="0"/>
              <a:t>ANTENA SATELITARNA - KOŁO</a:t>
            </a: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4000" y="1882775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183</TotalTime>
  <Words>62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Century Gothic</vt:lpstr>
      <vt:lpstr>Verdana</vt:lpstr>
      <vt:lpstr>Wingdings 2</vt:lpstr>
      <vt:lpstr>Energetyczny</vt:lpstr>
      <vt:lpstr>Erasmus+ 2014-2016: Maths is everywhere MATHS AROUND US – TASK 1</vt:lpstr>
      <vt:lpstr>A ROAD SIGN – A TRIANGLE ZNAK DROGOWY - TRÓJKĄT</vt:lpstr>
      <vt:lpstr>A ROAD SIGN – AN OCTAGON ZNAK DROGOWY - OŚMIOKĄT</vt:lpstr>
      <vt:lpstr>A WINDOW – A SQUARE OKNO - KWADRAT</vt:lpstr>
      <vt:lpstr>             A CUP – A CYLINDER              KUBEK - WALEC </vt:lpstr>
      <vt:lpstr>     A DOOR – A RECTANGLE      DRZWI - PROSTOKĄT</vt:lpstr>
      <vt:lpstr>A BOX – A CUBOID PUDEŁKO - PROSTOPADŁOŚCIAN</vt:lpstr>
      <vt:lpstr>A BALL – A SPHERE PIŁKA - KULA</vt:lpstr>
      <vt:lpstr>A SATELLITE DISH – A CIRCLE ANTENA SATELITARNA - KOŁO</vt:lpstr>
      <vt:lpstr>DZIĘKUJEMY ZA UWAGĘ  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Erasmus+ 2014-2016: Maths is everywhere MATHS AROUND US</dc:title>
  <dc:creator>DDawid</dc:creator>
  <cp:lastModifiedBy>Herbert West</cp:lastModifiedBy>
  <cp:revision>22</cp:revision>
  <dcterms:created xsi:type="dcterms:W3CDTF">2014-10-28T15:04:47Z</dcterms:created>
  <dcterms:modified xsi:type="dcterms:W3CDTF">2014-11-13T18:01:18Z</dcterms:modified>
</cp:coreProperties>
</file>