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2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3E88C-A14A-4FF7-88CB-E58256444341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1D2C-7372-4E0A-B32B-983BD7A5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5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8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5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2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6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6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8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6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7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6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2714-C63C-4B53-9CDE-A96F83C048E3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79F82-1A99-4FA2-9CDC-E57FD5DD3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6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Weekend</a:t>
            </a:r>
            <a:br>
              <a:rPr lang="en-GB" dirty="0" smtClean="0"/>
            </a:br>
            <a:r>
              <a:rPr lang="en-GB" dirty="0" smtClean="0"/>
              <a:t>Typical Saturday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European Way of Life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1" y="285316"/>
            <a:ext cx="3542840" cy="195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1" y="3474093"/>
            <a:ext cx="3145848" cy="3150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09" y="229107"/>
            <a:ext cx="3110345" cy="2071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94" y="3611272"/>
            <a:ext cx="3649060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735" y="1597059"/>
            <a:ext cx="9674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Poland –TV, Shower, </a:t>
            </a:r>
          </a:p>
          <a:p>
            <a:r>
              <a:rPr lang="en-GB" sz="2400" dirty="0" smtClean="0"/>
              <a:t>Italy –TV, Video Games, Brush teeth </a:t>
            </a:r>
          </a:p>
          <a:p>
            <a:r>
              <a:rPr lang="en-GB" sz="2400" dirty="0" smtClean="0"/>
              <a:t>Turkey – TV, Music, Coffee Time, Shower, Reading  </a:t>
            </a:r>
          </a:p>
          <a:p>
            <a:r>
              <a:rPr lang="en-GB" sz="2400" dirty="0" smtClean="0"/>
              <a:t>Romania- TV , shower, friends, computer games </a:t>
            </a:r>
          </a:p>
          <a:p>
            <a:r>
              <a:rPr lang="en-GB" sz="2400" dirty="0" smtClean="0"/>
              <a:t>UK- TV, bath or shower, computer games, read magazine, watch DVD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288669" y="26895"/>
            <a:ext cx="7147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Evening Activity Time 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4" y="3758479"/>
            <a:ext cx="4526973" cy="28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8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762" y="1423553"/>
            <a:ext cx="6109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8:00pm  </a:t>
            </a:r>
          </a:p>
          <a:p>
            <a:r>
              <a:rPr lang="en-GB" sz="5400" dirty="0" smtClean="0"/>
              <a:t>Italy     NO </a:t>
            </a:r>
          </a:p>
          <a:p>
            <a:r>
              <a:rPr lang="en-GB" sz="5400" dirty="0" smtClean="0"/>
              <a:t>Turkey  NO</a:t>
            </a:r>
          </a:p>
          <a:p>
            <a:r>
              <a:rPr lang="en-GB" sz="5400" dirty="0" smtClean="0"/>
              <a:t>Romania 10:30pm </a:t>
            </a:r>
          </a:p>
          <a:p>
            <a:r>
              <a:rPr lang="en-GB" sz="5400" dirty="0" smtClean="0"/>
              <a:t>UK – 9:30pm 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7473522" y="0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Supper 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565563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3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198" y="1423553"/>
            <a:ext cx="6109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12:30am   </a:t>
            </a:r>
          </a:p>
          <a:p>
            <a:r>
              <a:rPr lang="en-GB" sz="5400" dirty="0" smtClean="0"/>
              <a:t>Italy     11:30pm </a:t>
            </a:r>
          </a:p>
          <a:p>
            <a:r>
              <a:rPr lang="en-GB" sz="5400" dirty="0" smtClean="0"/>
              <a:t>Turkey  11:30pm Romania 12:00am UK 	 11</a:t>
            </a:r>
            <a:r>
              <a:rPr lang="en-GB" sz="5400" dirty="0" smtClean="0">
                <a:sym typeface="Wingdings" panose="05000000000000000000" pitchFamily="2" charset="2"/>
              </a:rPr>
              <a:t>:00pm </a:t>
            </a:r>
            <a:endParaRPr lang="en-GB" sz="5400" dirty="0"/>
          </a:p>
        </p:txBody>
      </p:sp>
      <p:sp>
        <p:nvSpPr>
          <p:cNvPr id="6" name="Rectangle 5"/>
          <p:cNvSpPr/>
          <p:nvPr/>
        </p:nvSpPr>
        <p:spPr>
          <a:xfrm>
            <a:off x="7453485" y="0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zzzzzzzz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30" y="1710171"/>
            <a:ext cx="46672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5" y="264968"/>
            <a:ext cx="2093769" cy="2093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9685" y="264968"/>
            <a:ext cx="3519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Wake Up….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4" y="1610591"/>
            <a:ext cx="6109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10:00am </a:t>
            </a:r>
          </a:p>
          <a:p>
            <a:r>
              <a:rPr lang="en-GB" sz="5400" dirty="0" smtClean="0"/>
              <a:t>Italy 10:00am </a:t>
            </a:r>
          </a:p>
          <a:p>
            <a:r>
              <a:rPr lang="en-GB" sz="5400" dirty="0" smtClean="0"/>
              <a:t>Turkey  9:00am </a:t>
            </a:r>
          </a:p>
          <a:p>
            <a:r>
              <a:rPr lang="en-GB" sz="5400" dirty="0" smtClean="0"/>
              <a:t>Romania 9:00am </a:t>
            </a:r>
          </a:p>
          <a:p>
            <a:r>
              <a:rPr lang="en-GB" sz="5400" dirty="0" smtClean="0"/>
              <a:t>UK 10:00am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07905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01589" y="379268"/>
            <a:ext cx="5140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Washing Face 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2491" y="1759094"/>
            <a:ext cx="6109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10:01am </a:t>
            </a:r>
          </a:p>
          <a:p>
            <a:r>
              <a:rPr lang="en-GB" sz="5400" dirty="0" smtClean="0"/>
              <a:t>Italy 10:01am </a:t>
            </a:r>
          </a:p>
          <a:p>
            <a:r>
              <a:rPr lang="en-GB" sz="5400" dirty="0" smtClean="0"/>
              <a:t>Turkey  9:01am </a:t>
            </a:r>
          </a:p>
          <a:p>
            <a:r>
              <a:rPr lang="en-GB" sz="5400" dirty="0" smtClean="0"/>
              <a:t>Romania 9:01am </a:t>
            </a:r>
          </a:p>
          <a:p>
            <a:r>
              <a:rPr lang="en-GB" sz="5400" dirty="0" smtClean="0"/>
              <a:t>UK Later …………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5" y="138113"/>
            <a:ext cx="4181438" cy="28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59257" y="264968"/>
            <a:ext cx="3619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Breakfast….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64" y="1610591"/>
            <a:ext cx="6109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11:00am </a:t>
            </a:r>
          </a:p>
          <a:p>
            <a:r>
              <a:rPr lang="en-GB" sz="5400" dirty="0" smtClean="0"/>
              <a:t>Italy 10:30am </a:t>
            </a:r>
          </a:p>
          <a:p>
            <a:r>
              <a:rPr lang="en-GB" sz="5400" dirty="0" smtClean="0"/>
              <a:t>Turkey  10:00am </a:t>
            </a:r>
          </a:p>
          <a:p>
            <a:r>
              <a:rPr lang="en-GB" sz="5400" dirty="0" smtClean="0"/>
              <a:t>Romania 9:30am </a:t>
            </a:r>
          </a:p>
          <a:p>
            <a:r>
              <a:rPr lang="en-GB" sz="5400" dirty="0" smtClean="0"/>
              <a:t>UK 10:30am 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8"/>
            <a:ext cx="5396433" cy="276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8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66425" y="0"/>
            <a:ext cx="556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Brush our teeth 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425" y="1756063"/>
            <a:ext cx="61098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11:30am </a:t>
            </a:r>
          </a:p>
          <a:p>
            <a:r>
              <a:rPr lang="en-GB" sz="5400" dirty="0" smtClean="0"/>
              <a:t>Italy 10:50am </a:t>
            </a:r>
          </a:p>
          <a:p>
            <a:r>
              <a:rPr lang="en-GB" sz="5400" dirty="0" smtClean="0"/>
              <a:t>Turkey  10:30am </a:t>
            </a:r>
          </a:p>
          <a:p>
            <a:r>
              <a:rPr lang="en-GB" sz="5400" dirty="0" smtClean="0"/>
              <a:t>Romania 10.00am </a:t>
            </a:r>
          </a:p>
          <a:p>
            <a:r>
              <a:rPr lang="en-GB" sz="5400" dirty="0" smtClean="0"/>
              <a:t>UK …and wash face 11:00am 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1" y="219508"/>
            <a:ext cx="5467145" cy="30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5399" y="26895"/>
            <a:ext cx="737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Morning Activity Time 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08" y="1295722"/>
            <a:ext cx="9674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Poland – Sports, Running, Shopping, Games, Resting, TV Friends  </a:t>
            </a:r>
          </a:p>
          <a:p>
            <a:r>
              <a:rPr lang="en-GB" sz="2400" dirty="0" smtClean="0"/>
              <a:t>Italy – Sports, Tidy Room, Watch TV, Games, </a:t>
            </a:r>
          </a:p>
          <a:p>
            <a:r>
              <a:rPr lang="en-GB" sz="2400" dirty="0" smtClean="0"/>
              <a:t>Turkey – Shopping, Reading, Sports, </a:t>
            </a:r>
          </a:p>
          <a:p>
            <a:r>
              <a:rPr lang="en-GB" sz="2400" dirty="0" smtClean="0"/>
              <a:t>Romania- Computer Games, Facebook, TV, Sports, Shopping</a:t>
            </a:r>
          </a:p>
          <a:p>
            <a:r>
              <a:rPr lang="en-GB" sz="2400" dirty="0" smtClean="0"/>
              <a:t>UK – TV, Grocery shopping with family, Computer games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2146" y="4353790"/>
            <a:ext cx="6109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Poland 11:30am -2:-00pm </a:t>
            </a:r>
          </a:p>
          <a:p>
            <a:r>
              <a:rPr lang="en-GB" sz="2400" dirty="0" smtClean="0"/>
              <a:t>Italy 10:50am -1:30pm </a:t>
            </a:r>
          </a:p>
          <a:p>
            <a:r>
              <a:rPr lang="en-GB" sz="2400" dirty="0" smtClean="0"/>
              <a:t>Turkey  10:30am -2:00pm </a:t>
            </a:r>
          </a:p>
          <a:p>
            <a:r>
              <a:rPr lang="en-GB" sz="2400" dirty="0" smtClean="0"/>
              <a:t>Romania 10.00am -12:30pm</a:t>
            </a:r>
          </a:p>
          <a:p>
            <a:r>
              <a:rPr lang="en-GB" sz="2400" dirty="0" smtClean="0"/>
              <a:t>UK … 11:00am -12:00am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41" y="3580211"/>
            <a:ext cx="4518314" cy="29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165" y="0"/>
            <a:ext cx="437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Lunch Time 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425" y="1756063"/>
            <a:ext cx="6109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2:00pm </a:t>
            </a:r>
          </a:p>
          <a:p>
            <a:r>
              <a:rPr lang="en-GB" sz="5400" dirty="0" smtClean="0"/>
              <a:t>Italy 1:30pm  </a:t>
            </a:r>
          </a:p>
          <a:p>
            <a:r>
              <a:rPr lang="en-GB" sz="5400" dirty="0" smtClean="0"/>
              <a:t>Turkey  2:00pm </a:t>
            </a:r>
          </a:p>
          <a:p>
            <a:r>
              <a:rPr lang="en-GB" sz="5400" dirty="0" smtClean="0"/>
              <a:t>Romania 12:30pm  </a:t>
            </a:r>
          </a:p>
          <a:p>
            <a:r>
              <a:rPr lang="en-GB" sz="5400" dirty="0" smtClean="0"/>
              <a:t>UK </a:t>
            </a:r>
            <a:r>
              <a:rPr lang="en-GB" sz="5400" dirty="0" smtClean="0"/>
              <a:t> </a:t>
            </a:r>
            <a:r>
              <a:rPr lang="en-GB" sz="5400" dirty="0" smtClean="0"/>
              <a:t>12:00pm 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0" y="192665"/>
            <a:ext cx="4087957" cy="30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611" y="1273642"/>
            <a:ext cx="9674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Poland – Meeting Friends, Computer Games, Shopping, cinema  </a:t>
            </a:r>
          </a:p>
          <a:p>
            <a:r>
              <a:rPr lang="en-GB" sz="2400" dirty="0" smtClean="0"/>
              <a:t>Italy – Homework, Shower, Meeting friends, shopping, cinema </a:t>
            </a:r>
          </a:p>
          <a:p>
            <a:r>
              <a:rPr lang="en-GB" sz="2400" dirty="0" smtClean="0"/>
              <a:t>Turkey – meeting friends, computer games, cinema, shopping, sport </a:t>
            </a:r>
          </a:p>
          <a:p>
            <a:r>
              <a:rPr lang="en-GB" sz="2400" dirty="0" smtClean="0"/>
              <a:t>Romania- meeting friends, computer games, sports, homework </a:t>
            </a:r>
          </a:p>
          <a:p>
            <a:r>
              <a:rPr lang="en-GB" sz="2400" dirty="0" smtClean="0"/>
              <a:t>UK- go out with friends, shopping, ride bike, computer games (depends on the weather)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3939470" y="26895"/>
            <a:ext cx="78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Afternoon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Activity Time 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76" y="3536051"/>
            <a:ext cx="4050723" cy="2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198" y="1423553"/>
            <a:ext cx="6109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Poland 6:00pm </a:t>
            </a:r>
          </a:p>
          <a:p>
            <a:r>
              <a:rPr lang="en-GB" sz="5400" dirty="0" smtClean="0"/>
              <a:t>Italy 9:30pm   </a:t>
            </a:r>
          </a:p>
          <a:p>
            <a:r>
              <a:rPr lang="en-GB" sz="5400" dirty="0" smtClean="0"/>
              <a:t>Turkey  7:30pm </a:t>
            </a:r>
          </a:p>
          <a:p>
            <a:r>
              <a:rPr lang="en-GB" sz="5400" dirty="0" smtClean="0"/>
              <a:t>Romania 7:30pm </a:t>
            </a:r>
          </a:p>
          <a:p>
            <a:r>
              <a:rPr lang="en-GB" sz="5400" dirty="0" smtClean="0"/>
              <a:t>UK </a:t>
            </a:r>
            <a:r>
              <a:rPr lang="en-GB" sz="5400" dirty="0" smtClean="0"/>
              <a:t> </a:t>
            </a:r>
            <a:r>
              <a:rPr lang="en-GB" sz="5400" dirty="0" smtClean="0"/>
              <a:t>5:00pm 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7521610" y="0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Dinner ….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78" y="1600200"/>
            <a:ext cx="5037512" cy="31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318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Weekend Typical Saturday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Pendle Vale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Weekend</dc:title>
  <dc:creator>N.Dean</dc:creator>
  <cp:lastModifiedBy>Deb</cp:lastModifiedBy>
  <cp:revision>8</cp:revision>
  <cp:lastPrinted>2016-05-20T11:58:22Z</cp:lastPrinted>
  <dcterms:created xsi:type="dcterms:W3CDTF">2016-05-20T11:21:41Z</dcterms:created>
  <dcterms:modified xsi:type="dcterms:W3CDTF">2016-07-20T20:01:58Z</dcterms:modified>
</cp:coreProperties>
</file>