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9" r:id="rId4"/>
    <p:sldId id="258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0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9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7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9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89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98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36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31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412" y="1559582"/>
            <a:ext cx="9242612" cy="1932175"/>
          </a:xfrm>
        </p:spPr>
        <p:txBody>
          <a:bodyPr>
            <a:normAutofit/>
          </a:bodyPr>
          <a:lstStyle/>
          <a:p>
            <a:r>
              <a:rPr lang="pl-PL" dirty="0"/>
              <a:t>Erasmus+ 2014-2016: </a:t>
            </a:r>
            <a:br>
              <a:rPr lang="pl-PL" dirty="0"/>
            </a:br>
            <a:r>
              <a:rPr lang="pl-PL" dirty="0"/>
              <a:t>Maths Is Everywhere!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12" y="3843867"/>
            <a:ext cx="10324448" cy="1947333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STUDENTS’  WORKS FOR  THE  LOGO  COMPETITION</a:t>
            </a:r>
          </a:p>
          <a:p>
            <a:r>
              <a:rPr lang="pl-PL" sz="2400" b="1" dirty="0">
                <a:solidFill>
                  <a:schemeClr val="accent5">
                    <a:lumMod val="50000"/>
                  </a:schemeClr>
                </a:solidFill>
              </a:rPr>
              <a:t>Pendle Community High School – The UK</a:t>
            </a:r>
            <a:endParaRPr lang="pl-PL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64" y="538574"/>
            <a:ext cx="2347012" cy="668898"/>
          </a:xfrm>
          <a:prstGeom prst="rect">
            <a:avLst/>
          </a:prstGeom>
        </p:spPr>
      </p:pic>
      <p:pic>
        <p:nvPicPr>
          <p:cNvPr id="1026" name="Picture 2" descr="http://1.bp.blogspot.com/-z1FuHtavr-E/VAcjmeoAcyI/AAAAAAAAAj8/LK4OXThKUGY/s1600/Flag_of_the_United_Kingdom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64" y="340659"/>
            <a:ext cx="3442446" cy="17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2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71" y="250623"/>
            <a:ext cx="8181694" cy="62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94" y="296906"/>
            <a:ext cx="8831915" cy="63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4" y="293594"/>
            <a:ext cx="104489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33" y="267260"/>
            <a:ext cx="5703335" cy="533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89" y="267260"/>
            <a:ext cx="4933151" cy="53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9" y="527236"/>
            <a:ext cx="5954367" cy="544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44" y="527236"/>
            <a:ext cx="50196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94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</TotalTime>
  <Words>18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Erasmus+ 2014-2016:  Maths Is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Mazur</dc:creator>
  <cp:lastModifiedBy>Magdalena Mazur</cp:lastModifiedBy>
  <cp:revision>13</cp:revision>
  <dcterms:created xsi:type="dcterms:W3CDTF">2016-07-23T08:55:38Z</dcterms:created>
  <dcterms:modified xsi:type="dcterms:W3CDTF">2016-07-23T09:26:39Z</dcterms:modified>
</cp:coreProperties>
</file>