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7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75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4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31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324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00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37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22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94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89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51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7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85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98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2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95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14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7341EB-2B04-4DCF-AA3B-708F212D598D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9F5935-E464-4D48-8825-B92B76B6D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55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7127" y="2932582"/>
            <a:ext cx="7779696" cy="1584000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ERASMUS+ 2014-2016: </a:t>
            </a:r>
            <a:br>
              <a:rPr lang="pl-PL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accent6">
                    <a:lumMod val="50000"/>
                  </a:schemeClr>
                </a:solidFill>
              </a:rPr>
              <a:t>MATHS IS EVERYWHERE!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7108" y="4641869"/>
            <a:ext cx="7499733" cy="1041727"/>
          </a:xfrm>
        </p:spPr>
        <p:txBody>
          <a:bodyPr/>
          <a:lstStyle/>
          <a:p>
            <a:pPr algn="ctr"/>
            <a:r>
              <a:rPr lang="pl-PL" b="1" dirty="0"/>
              <a:t>TASK 11 – MATHS &amp; LOGIC </a:t>
            </a:r>
            <a:r>
              <a:rPr lang="pl-PL" dirty="0"/>
              <a:t>– STUDENTS’ LOGICAL GAMES</a:t>
            </a:r>
          </a:p>
          <a:p>
            <a:pPr algn="ctr"/>
            <a:r>
              <a:rPr lang="pl-PL" dirty="0"/>
              <a:t>ZESPÓŁ SZKÓŁ W RUDKACH – POLAND</a:t>
            </a:r>
          </a:p>
          <a:p>
            <a:endParaRPr lang="pl-PL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614213"/>
            <a:ext cx="2149369" cy="204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72" y="583003"/>
            <a:ext cx="4778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09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416" y="247078"/>
            <a:ext cx="485851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6 (MICHAŁ)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6842" y="1012190"/>
            <a:ext cx="4477922" cy="5019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12190"/>
            <a:ext cx="4919614" cy="50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4706" y="245976"/>
            <a:ext cx="596341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6 – ROZWIĄZANIE (MICHAŁ)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917" y="1512453"/>
            <a:ext cx="4210627" cy="42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3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273685"/>
            <a:ext cx="3581400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7 (NATALIA)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746" y="273685"/>
            <a:ext cx="5023017" cy="62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7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46379" y="319866"/>
            <a:ext cx="584911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7 – ROZWIĄZANIE (NATALIA)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078" y="1579418"/>
            <a:ext cx="4235085" cy="51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4355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8 – (OLA)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263" y="1162048"/>
            <a:ext cx="3914031" cy="5361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1" y="1162048"/>
            <a:ext cx="3788246" cy="53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6350" cy="9683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8 – ROZWIĄZANIE (OLA)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890" y="1333500"/>
            <a:ext cx="3997827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1333500"/>
            <a:ext cx="389853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3509" y="291234"/>
            <a:ext cx="2876550" cy="73977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ZAD. 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097" y="1327728"/>
            <a:ext cx="8866154" cy="50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3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39978" y="273685"/>
            <a:ext cx="3538309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ZAD.1 (DAWID)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413" y="2667000"/>
            <a:ext cx="364651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5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288" y="273685"/>
            <a:ext cx="400507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1 - ROZWIĄZANIE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817" y="2667000"/>
            <a:ext cx="24757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5106" y="181322"/>
            <a:ext cx="474421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2 (JAKUB &amp; PAWEŁ)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713" y="800158"/>
            <a:ext cx="5637446" cy="58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0052" y="236739"/>
            <a:ext cx="400507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2 - ROZWIĄZANIE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43" y="1423693"/>
            <a:ext cx="4080436" cy="4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0887" y="273685"/>
            <a:ext cx="3286077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3 (KINGA)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087" y="273685"/>
            <a:ext cx="4872239" cy="62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0052" y="355271"/>
            <a:ext cx="325831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4 (KINGA)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35" y="611621"/>
            <a:ext cx="57054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3179" y="292157"/>
            <a:ext cx="485851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5 (MAJA &amp; DOMINIKA)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976884"/>
            <a:ext cx="7469210" cy="53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415" y="329103"/>
            <a:ext cx="4005072" cy="5126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ZAD. 5 - ROZWIĄZANIE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319784"/>
            <a:ext cx="7134264" cy="43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</TotalTime>
  <Words>114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Parallax</vt:lpstr>
      <vt:lpstr>ERASMUS+ 2014-2016:  MATHS IS EVERYWHERE!</vt:lpstr>
      <vt:lpstr>ZAD.1 (DAWID)</vt:lpstr>
      <vt:lpstr>ZAD. 1 - ROZWIĄZANIE</vt:lpstr>
      <vt:lpstr>ZAD. 2 (JAKUB &amp; PAWEŁ)</vt:lpstr>
      <vt:lpstr>ZAD. 2 - ROZWIĄZANIE</vt:lpstr>
      <vt:lpstr>ZAD. 3 (KINGA)</vt:lpstr>
      <vt:lpstr>ZAD. 4 (KINGA)</vt:lpstr>
      <vt:lpstr>ZAD. 5 (MAJA &amp; DOMINIKA)</vt:lpstr>
      <vt:lpstr>ZAD. 5 - ROZWIĄZANIE</vt:lpstr>
      <vt:lpstr>ZAD. 6 (MICHAŁ)</vt:lpstr>
      <vt:lpstr>ZAD. 6 – ROZWIĄZANIE (MICHAŁ)</vt:lpstr>
      <vt:lpstr>ZAD. 7 (NATALIA)</vt:lpstr>
      <vt:lpstr>ZAD. 7 – ROZWIĄZANIE (NATALIA)</vt:lpstr>
      <vt:lpstr>ZAD. 8 – (OLA)</vt:lpstr>
      <vt:lpstr>ZAD. 8 – ROZWIĄZANIE (OLA)</vt:lpstr>
      <vt:lpstr>ZAD.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ERASMUS+ 2014-2016 MATHS IS EVERYWHERE!</dc:title>
  <dc:creator>Magdalena Mazur</dc:creator>
  <cp:lastModifiedBy>Magdalena Mazur</cp:lastModifiedBy>
  <cp:revision>14</cp:revision>
  <dcterms:created xsi:type="dcterms:W3CDTF">2016-04-04T10:08:20Z</dcterms:created>
  <dcterms:modified xsi:type="dcterms:W3CDTF">2016-04-09T15:44:29Z</dcterms:modified>
</cp:coreProperties>
</file>