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70" r:id="rId6"/>
    <p:sldId id="259" r:id="rId7"/>
    <p:sldId id="260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9E27C5-D67F-471A-A13B-77618E30833E}" type="datetimeFigureOut">
              <a:rPr lang="tr-TR" smtClean="0"/>
              <a:pPr/>
              <a:t>7.4.2015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C7BFEC-6824-480C-BC1F-83A920BE24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27C5-D67F-471A-A13B-77618E30833E}" type="datetimeFigureOut">
              <a:rPr lang="tr-TR" smtClean="0"/>
              <a:pPr/>
              <a:t>7.4.2015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7BFEC-6824-480C-BC1F-83A920BE24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27C5-D67F-471A-A13B-77618E30833E}" type="datetimeFigureOut">
              <a:rPr lang="tr-TR" smtClean="0"/>
              <a:pPr/>
              <a:t>7.4.2015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7BFEC-6824-480C-BC1F-83A920BE24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27C5-D67F-471A-A13B-77618E30833E}" type="datetimeFigureOut">
              <a:rPr lang="tr-TR" smtClean="0"/>
              <a:pPr/>
              <a:t>7.4.2015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7BFEC-6824-480C-BC1F-83A920BE24C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27C5-D67F-471A-A13B-77618E30833E}" type="datetimeFigureOut">
              <a:rPr lang="tr-TR" smtClean="0"/>
              <a:pPr/>
              <a:t>7.4.2015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7BFEC-6824-480C-BC1F-83A920BE24C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27C5-D67F-471A-A13B-77618E30833E}" type="datetimeFigureOut">
              <a:rPr lang="tr-TR" smtClean="0"/>
              <a:pPr/>
              <a:t>7.4.2015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7BFEC-6824-480C-BC1F-83A920BE24C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27C5-D67F-471A-A13B-77618E30833E}" type="datetimeFigureOut">
              <a:rPr lang="tr-TR" smtClean="0"/>
              <a:pPr/>
              <a:t>7.4.2015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7BFEC-6824-480C-BC1F-83A920BE24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27C5-D67F-471A-A13B-77618E30833E}" type="datetimeFigureOut">
              <a:rPr lang="tr-TR" smtClean="0"/>
              <a:pPr/>
              <a:t>7.4.2015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7BFEC-6824-480C-BC1F-83A920BE24C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E27C5-D67F-471A-A13B-77618E30833E}" type="datetimeFigureOut">
              <a:rPr lang="tr-TR" smtClean="0"/>
              <a:pPr/>
              <a:t>7.4.2015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7BFEC-6824-480C-BC1F-83A920BE24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9E27C5-D67F-471A-A13B-77618E30833E}" type="datetimeFigureOut">
              <a:rPr lang="tr-TR" smtClean="0"/>
              <a:pPr/>
              <a:t>7.4.2015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7BFEC-6824-480C-BC1F-83A920BE24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9E27C5-D67F-471A-A13B-77618E30833E}" type="datetimeFigureOut">
              <a:rPr lang="tr-TR" smtClean="0"/>
              <a:pPr/>
              <a:t>7.4.2015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C7BFEC-6824-480C-BC1F-83A920BE24C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9E27C5-D67F-471A-A13B-77618E30833E}" type="datetimeFigureOut">
              <a:rPr lang="tr-TR" smtClean="0"/>
              <a:pPr/>
              <a:t>7.4.2015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C7BFEC-6824-480C-BC1F-83A920BE24C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MATHS AND TRAVEL</a:t>
            </a:r>
            <a:endParaRPr lang="tr-T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LEARNING AND TEACHING ACTIVITY</a:t>
            </a:r>
          </a:p>
          <a:p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CATANIA</a:t>
            </a:r>
          </a:p>
          <a:p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23-27</a:t>
            </a:r>
            <a:r>
              <a:rPr lang="tr-TR" baseline="30000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 MARCH, 2015</a:t>
            </a:r>
            <a:endParaRPr lang="tr-T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3 Resim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2357430" cy="2357430"/>
          </a:xfrm>
          <a:prstGeom prst="rect">
            <a:avLst/>
          </a:prstGeom>
        </p:spPr>
      </p:pic>
      <p:pic>
        <p:nvPicPr>
          <p:cNvPr id="5" name="4 Resim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5878538"/>
            <a:ext cx="3428992" cy="9794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From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Taormina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School</a:t>
            </a:r>
            <a:endParaRPr lang="tr-TR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9759399"/>
              </p:ext>
            </p:extLst>
          </p:nvPr>
        </p:nvGraphicFramePr>
        <p:xfrm>
          <a:off x="857224" y="2857496"/>
          <a:ext cx="7572425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5"/>
                <a:gridCol w="1514485"/>
                <a:gridCol w="1514485"/>
                <a:gridCol w="1514485"/>
                <a:gridCol w="1514485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Destination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</a:t>
                      </a:r>
                      <a:r>
                        <a:rPr lang="tr-TR" baseline="0" dirty="0" smtClean="0"/>
                        <a:t> of </a:t>
                      </a:r>
                      <a:r>
                        <a:rPr lang="tr-TR" baseline="0" dirty="0" err="1" smtClean="0"/>
                        <a:t>departure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of </a:t>
                      </a:r>
                      <a:r>
                        <a:rPr lang="tr-TR" dirty="0" err="1" smtClean="0"/>
                        <a:t>arrival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</a:t>
                      </a:r>
                      <a:r>
                        <a:rPr lang="tr-TR" dirty="0" err="1" smtClean="0"/>
                        <a:t>spent</a:t>
                      </a:r>
                      <a:r>
                        <a:rPr lang="tr-TR" dirty="0" smtClean="0"/>
                        <a:t> at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travel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Average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speed</a:t>
                      </a:r>
                      <a:endParaRPr lang="tr-TR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tr-TR" dirty="0" smtClean="0"/>
                        <a:t>51,3 km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6:20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7:40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1:20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38.57 km/h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Traveling to Siracusa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GB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and the Island of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</a:rPr>
              <a:t>Ortigia</a:t>
            </a:r>
            <a:endParaRPr lang="tr-T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http://upload.wikimedia.org/wikipedia/commons/3/36/Sicilia_Siracusa1_tango7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3762348" cy="2821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Resim" descr="20150327_133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571612"/>
            <a:ext cx="1785950" cy="3175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Syracuse is a historic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city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 in 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Sicily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the 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capital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of the 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province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 of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Syracuse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 The city is notable for its rich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Greek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history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culture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amphitheatres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architecture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birthplace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 of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Archimedes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This 2,700-year-old city played a key role in ancient times, when it was one of the major powers of the 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Mediterranean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world. Syracuse is located in the southeast corner of the island of Sicily, right by the Gulf of Syracuse next to the 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Ionian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Sea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tr-T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2">
                    <a:lumMod val="25000"/>
                  </a:schemeClr>
                </a:solidFill>
              </a:rPr>
              <a:t>Syracuse</a:t>
            </a:r>
            <a:endParaRPr lang="tr-T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From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Hotel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School</a:t>
            </a:r>
            <a:endParaRPr lang="tr-TR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4840098"/>
              </p:ext>
            </p:extLst>
          </p:nvPr>
        </p:nvGraphicFramePr>
        <p:xfrm>
          <a:off x="857224" y="2500306"/>
          <a:ext cx="7572425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5"/>
                <a:gridCol w="1514485"/>
                <a:gridCol w="1514485"/>
                <a:gridCol w="1514485"/>
                <a:gridCol w="1514485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Distance</a:t>
                      </a:r>
                      <a:endParaRPr lang="tr-TR" baseline="0" dirty="0" smtClean="0"/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</a:t>
                      </a:r>
                      <a:r>
                        <a:rPr lang="tr-TR" baseline="0" dirty="0" smtClean="0"/>
                        <a:t> of </a:t>
                      </a:r>
                      <a:r>
                        <a:rPr lang="tr-TR" baseline="0" dirty="0" err="1" smtClean="0"/>
                        <a:t>departure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of </a:t>
                      </a:r>
                      <a:r>
                        <a:rPr lang="tr-TR" dirty="0" err="1" smtClean="0"/>
                        <a:t>arrival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</a:t>
                      </a:r>
                      <a:r>
                        <a:rPr lang="tr-TR" dirty="0" err="1" smtClean="0"/>
                        <a:t>spent</a:t>
                      </a:r>
                      <a:r>
                        <a:rPr lang="tr-TR" dirty="0" smtClean="0"/>
                        <a:t> at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travel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Average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speed</a:t>
                      </a:r>
                      <a:endParaRPr lang="tr-TR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tr-TR" dirty="0" smtClean="0"/>
                        <a:t>7,4 km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8:45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9:07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0:22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20.55 km/h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From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School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Siracusa</a:t>
            </a:r>
            <a:endParaRPr lang="tr-TR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6458405"/>
              </p:ext>
            </p:extLst>
          </p:nvPr>
        </p:nvGraphicFramePr>
        <p:xfrm>
          <a:off x="571472" y="1428736"/>
          <a:ext cx="7572425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5"/>
                <a:gridCol w="1514485"/>
                <a:gridCol w="1514485"/>
                <a:gridCol w="1514485"/>
                <a:gridCol w="1514485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Distance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</a:t>
                      </a:r>
                      <a:r>
                        <a:rPr lang="tr-TR" baseline="0" dirty="0" smtClean="0"/>
                        <a:t> of </a:t>
                      </a:r>
                      <a:r>
                        <a:rPr lang="tr-TR" baseline="0" dirty="0" err="1" smtClean="0"/>
                        <a:t>departure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of </a:t>
                      </a:r>
                      <a:r>
                        <a:rPr lang="tr-TR" dirty="0" err="1" smtClean="0"/>
                        <a:t>arrival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</a:t>
                      </a:r>
                      <a:r>
                        <a:rPr lang="tr-TR" dirty="0" err="1" smtClean="0"/>
                        <a:t>spent</a:t>
                      </a:r>
                      <a:r>
                        <a:rPr lang="tr-TR" dirty="0" smtClean="0"/>
                        <a:t> at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travel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Average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speed</a:t>
                      </a:r>
                      <a:endParaRPr lang="tr-TR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tr-TR" dirty="0" smtClean="0"/>
                        <a:t>74 km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9:35</a:t>
                      </a:r>
                    </a:p>
                    <a:p>
                      <a:r>
                        <a:rPr lang="en-GB" dirty="0" smtClean="0"/>
                        <a:t>9:54-10:14</a:t>
                      </a:r>
                    </a:p>
                    <a:p>
                      <a:r>
                        <a:rPr lang="en-GB" dirty="0" smtClean="0"/>
                        <a:t>(break)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10:56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1:01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73.26 km/h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Resim" descr="20150327_180430 - Kop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438320" y="3562944"/>
            <a:ext cx="2786058" cy="2089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Resim" descr="DSCF7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18" y="3082667"/>
            <a:ext cx="1896322" cy="2864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Resim" descr="20150327_133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643314"/>
            <a:ext cx="3286116" cy="184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From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Siracusa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School</a:t>
            </a:r>
            <a:endParaRPr lang="tr-TR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8975866"/>
              </p:ext>
            </p:extLst>
          </p:nvPr>
        </p:nvGraphicFramePr>
        <p:xfrm>
          <a:off x="857224" y="2571744"/>
          <a:ext cx="7572425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5"/>
                <a:gridCol w="1514485"/>
                <a:gridCol w="1514485"/>
                <a:gridCol w="1514485"/>
                <a:gridCol w="1514485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Distance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</a:t>
                      </a:r>
                      <a:r>
                        <a:rPr lang="tr-TR" baseline="0" dirty="0" smtClean="0"/>
                        <a:t> of </a:t>
                      </a:r>
                      <a:r>
                        <a:rPr lang="tr-TR" baseline="0" dirty="0" err="1" smtClean="0"/>
                        <a:t>departure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of </a:t>
                      </a:r>
                      <a:r>
                        <a:rPr lang="tr-TR" dirty="0" err="1" smtClean="0"/>
                        <a:t>arrival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</a:t>
                      </a:r>
                      <a:r>
                        <a:rPr lang="tr-TR" dirty="0" err="1" smtClean="0"/>
                        <a:t>spent</a:t>
                      </a:r>
                      <a:r>
                        <a:rPr lang="tr-TR" dirty="0" smtClean="0"/>
                        <a:t> at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travel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Average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speed</a:t>
                      </a:r>
                      <a:endParaRPr lang="tr-TR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tr-TR" dirty="0" smtClean="0"/>
                        <a:t>74 km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18:50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20:22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1:32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48.36 km/h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57158" y="2500306"/>
            <a:ext cx="8501122" cy="1876233"/>
          </a:xfrm>
        </p:spPr>
        <p:txBody>
          <a:bodyPr/>
          <a:lstStyle/>
          <a:p>
            <a:pPr algn="ctr">
              <a:buNone/>
            </a:pP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For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“Maths and Travel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ling</a:t>
            </a: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” activity our students calculated the time, distance and avarage speed for the places that they have visited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whilst on the exchange to </a:t>
            </a:r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Catania</a:t>
            </a:r>
            <a:endParaRPr lang="tr-T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Activity 3</a:t>
            </a:r>
            <a:br>
              <a:rPr lang="en-GB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MATHS AND TRAVEL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LING</a:t>
            </a:r>
            <a:endParaRPr lang="tr-T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Travel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l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</a:rPr>
              <a:t>ing to Etna</a:t>
            </a:r>
            <a:endParaRPr lang="tr-T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3 Resim" descr="11103657_10153224578819650_141118802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844824"/>
            <a:ext cx="3714744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Resim" descr="11086713_10153224576514650_2012887721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7" y="2420888"/>
            <a:ext cx="3809995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About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Mount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Etna</a:t>
            </a:r>
            <a:endParaRPr lang="tr-TR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714348" y="1357298"/>
            <a:ext cx="7572428" cy="369332"/>
          </a:xfrm>
          <a:prstGeom prst="rect">
            <a:avLst/>
          </a:prstGeom>
          <a:ln w="34925">
            <a:solidFill>
              <a:schemeClr val="tx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Mount Etna 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is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an active </a:t>
            </a:r>
            <a:r>
              <a:rPr lang="tr-TR" b="1" dirty="0" err="1" smtClean="0">
                <a:solidFill>
                  <a:schemeClr val="tx2">
                    <a:lumMod val="25000"/>
                  </a:schemeClr>
                </a:solidFill>
              </a:rPr>
              <a:t>volcano</a:t>
            </a:r>
            <a:r>
              <a:rPr lang="tr-TR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on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the east 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coast</a:t>
            </a:r>
            <a:r>
              <a:rPr lang="tr-TR" b="1" dirty="0" smtClean="0">
                <a:solidFill>
                  <a:schemeClr val="tx2">
                    <a:lumMod val="25000"/>
                  </a:schemeClr>
                </a:solidFill>
              </a:rPr>
              <a:t> of </a:t>
            </a:r>
            <a:r>
              <a:rPr lang="tr-TR" b="1" dirty="0" err="1" smtClean="0">
                <a:solidFill>
                  <a:schemeClr val="tx2">
                    <a:lumMod val="25000"/>
                  </a:schemeClr>
                </a:solidFill>
              </a:rPr>
              <a:t>Sicily</a:t>
            </a:r>
            <a:r>
              <a:rPr lang="tr-TR" b="1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tr-TR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571472" y="2000240"/>
            <a:ext cx="7858180" cy="646331"/>
          </a:xfrm>
          <a:prstGeom prst="rect">
            <a:avLst/>
          </a:prstGeom>
          <a:ln w="34925">
            <a:solidFill>
              <a:schemeClr val="tx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It is the tallest active volcano on the </a:t>
            </a:r>
            <a:r>
              <a:rPr lang="tr-TR" b="1" dirty="0" err="1" smtClean="0">
                <a:solidFill>
                  <a:schemeClr val="tx2">
                    <a:lumMod val="25000"/>
                  </a:schemeClr>
                </a:solidFill>
              </a:rPr>
              <a:t>European</a:t>
            </a:r>
            <a:r>
              <a:rPr lang="tr-TR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continent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, currently 3,329 m (10,922 ft) high</a:t>
            </a:r>
            <a:endParaRPr lang="tr-TR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8194" name="Picture 2" descr="Mt Etna and Catan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786190"/>
            <a:ext cx="5852160" cy="2383536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928662" y="2857496"/>
            <a:ext cx="7072362" cy="646331"/>
          </a:xfrm>
          <a:prstGeom prst="rect">
            <a:avLst/>
          </a:prstGeom>
          <a:ln w="34925">
            <a:solidFill>
              <a:schemeClr val="tx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Mount Etna is one of the most active volcanoes in the world and is in an almost constant state of 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activity.</a:t>
            </a:r>
            <a:endParaRPr lang="tr-TR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From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B&amp;B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School</a:t>
            </a:r>
            <a:endParaRPr lang="tr-TR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5280052"/>
              </p:ext>
            </p:extLst>
          </p:nvPr>
        </p:nvGraphicFramePr>
        <p:xfrm>
          <a:off x="714348" y="2143116"/>
          <a:ext cx="7572425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5"/>
                <a:gridCol w="1514485"/>
                <a:gridCol w="1514485"/>
                <a:gridCol w="1514485"/>
                <a:gridCol w="1514485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Distance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</a:t>
                      </a:r>
                      <a:r>
                        <a:rPr lang="tr-TR" baseline="0" dirty="0" smtClean="0"/>
                        <a:t> of </a:t>
                      </a:r>
                      <a:r>
                        <a:rPr lang="tr-TR" baseline="0" dirty="0" err="1" smtClean="0"/>
                        <a:t>departure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of </a:t>
                      </a:r>
                      <a:r>
                        <a:rPr lang="tr-TR" dirty="0" err="1" smtClean="0"/>
                        <a:t>arrival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</a:t>
                      </a:r>
                      <a:r>
                        <a:rPr lang="tr-TR" dirty="0" err="1" smtClean="0"/>
                        <a:t>spent</a:t>
                      </a:r>
                      <a:r>
                        <a:rPr lang="tr-TR" dirty="0" smtClean="0"/>
                        <a:t> at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travel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Average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speed</a:t>
                      </a:r>
                      <a:endParaRPr lang="tr-TR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tr-TR" dirty="0" smtClean="0"/>
                        <a:t>7,4 km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8:35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8:55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0:20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22.42 km/h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From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School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Cable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Car</a:t>
            </a:r>
            <a:endParaRPr lang="tr-TR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2318382"/>
              </p:ext>
            </p:extLst>
          </p:nvPr>
        </p:nvGraphicFramePr>
        <p:xfrm>
          <a:off x="857224" y="1571612"/>
          <a:ext cx="7572425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5"/>
                <a:gridCol w="1514485"/>
                <a:gridCol w="1514485"/>
                <a:gridCol w="1514485"/>
                <a:gridCol w="1514485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Distance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</a:t>
                      </a:r>
                      <a:r>
                        <a:rPr lang="tr-TR" baseline="0" dirty="0" smtClean="0"/>
                        <a:t> of </a:t>
                      </a:r>
                      <a:r>
                        <a:rPr lang="tr-TR" baseline="0" dirty="0" err="1" smtClean="0"/>
                        <a:t>departure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of </a:t>
                      </a:r>
                      <a:r>
                        <a:rPr lang="tr-TR" dirty="0" err="1" smtClean="0"/>
                        <a:t>arrival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</a:t>
                      </a:r>
                      <a:r>
                        <a:rPr lang="tr-TR" dirty="0" err="1" smtClean="0"/>
                        <a:t>spent</a:t>
                      </a:r>
                      <a:r>
                        <a:rPr lang="tr-TR" dirty="0" smtClean="0"/>
                        <a:t> at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travel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Average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speed</a:t>
                      </a:r>
                      <a:endParaRPr lang="tr-TR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tr-TR" dirty="0" smtClean="0"/>
                        <a:t>39,8 km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9:29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10:10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0:41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58.52 km/h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Resim" descr="SAM_1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429000"/>
            <a:ext cx="3286116" cy="24645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From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Cable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Car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Station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Etna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(2500m)</a:t>
            </a:r>
            <a:endParaRPr lang="tr-TR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1609203"/>
              </p:ext>
            </p:extLst>
          </p:nvPr>
        </p:nvGraphicFramePr>
        <p:xfrm>
          <a:off x="785786" y="1785926"/>
          <a:ext cx="7572425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5"/>
                <a:gridCol w="1514485"/>
                <a:gridCol w="1514485"/>
                <a:gridCol w="1514485"/>
                <a:gridCol w="1514485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Distance</a:t>
                      </a:r>
                      <a:endParaRPr lang="tr-TR" baseline="0" dirty="0" smtClean="0"/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</a:t>
                      </a:r>
                      <a:r>
                        <a:rPr lang="tr-TR" baseline="0" dirty="0" smtClean="0"/>
                        <a:t> of </a:t>
                      </a:r>
                      <a:r>
                        <a:rPr lang="tr-TR" baseline="0" dirty="0" err="1" smtClean="0"/>
                        <a:t>departure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of </a:t>
                      </a:r>
                      <a:r>
                        <a:rPr lang="tr-TR" dirty="0" err="1" smtClean="0"/>
                        <a:t>arrival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</a:t>
                      </a:r>
                      <a:r>
                        <a:rPr lang="tr-TR" dirty="0" err="1" smtClean="0"/>
                        <a:t>spent</a:t>
                      </a:r>
                      <a:r>
                        <a:rPr lang="tr-TR" dirty="0" smtClean="0"/>
                        <a:t> at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travel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Average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speed</a:t>
                      </a:r>
                      <a:endParaRPr lang="tr-TR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tr-TR" dirty="0" smtClean="0"/>
                        <a:t>2,5 km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10:45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11:03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0:18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8,3 km/h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3 Resim" descr="SAM_1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429000"/>
            <a:ext cx="3286116" cy="246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Resim" descr="SAM_1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429000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From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Etna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(2500m)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br>
              <a:rPr lang="tr-TR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Cable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Car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Station</a:t>
            </a:r>
            <a:endParaRPr lang="tr-TR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9668329"/>
              </p:ext>
            </p:extLst>
          </p:nvPr>
        </p:nvGraphicFramePr>
        <p:xfrm>
          <a:off x="857224" y="1857364"/>
          <a:ext cx="7572425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5"/>
                <a:gridCol w="1514485"/>
                <a:gridCol w="1514485"/>
                <a:gridCol w="1514485"/>
                <a:gridCol w="1514485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Distance</a:t>
                      </a:r>
                      <a:endParaRPr lang="tr-TR" baseline="0" dirty="0" smtClean="0"/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</a:t>
                      </a:r>
                      <a:r>
                        <a:rPr lang="tr-TR" baseline="0" dirty="0" smtClean="0"/>
                        <a:t> of </a:t>
                      </a:r>
                      <a:r>
                        <a:rPr lang="tr-TR" baseline="0" dirty="0" err="1" smtClean="0"/>
                        <a:t>departure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of </a:t>
                      </a:r>
                      <a:r>
                        <a:rPr lang="tr-TR" dirty="0" err="1" smtClean="0"/>
                        <a:t>arrival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</a:t>
                      </a:r>
                      <a:r>
                        <a:rPr lang="tr-TR" dirty="0" err="1" smtClean="0"/>
                        <a:t>spent</a:t>
                      </a:r>
                      <a:r>
                        <a:rPr lang="tr-TR" dirty="0" smtClean="0"/>
                        <a:t> at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travel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Average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speed</a:t>
                      </a:r>
                      <a:endParaRPr lang="tr-TR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tr-TR" dirty="0" smtClean="0"/>
                        <a:t>2,5 km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1:15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1:32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0:17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8.92</a:t>
                      </a:r>
                      <a:r>
                        <a:rPr lang="tr-TR" baseline="0" dirty="0" smtClean="0"/>
                        <a:t> km/h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From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Cable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Car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Station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to</a:t>
            </a:r>
            <a:r>
              <a:rPr lang="tr-T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lumMod val="25000"/>
                  </a:schemeClr>
                </a:solidFill>
              </a:rPr>
              <a:t>Taormina</a:t>
            </a:r>
            <a:endParaRPr lang="tr-TR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9498969"/>
              </p:ext>
            </p:extLst>
          </p:nvPr>
        </p:nvGraphicFramePr>
        <p:xfrm>
          <a:off x="642910" y="1785926"/>
          <a:ext cx="7572425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5"/>
                <a:gridCol w="1514485"/>
                <a:gridCol w="1514485"/>
                <a:gridCol w="1514485"/>
                <a:gridCol w="1514485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Destination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</a:t>
                      </a:r>
                      <a:r>
                        <a:rPr lang="tr-TR" baseline="0" dirty="0" smtClean="0"/>
                        <a:t> of </a:t>
                      </a:r>
                      <a:r>
                        <a:rPr lang="tr-TR" baseline="0" dirty="0" err="1" smtClean="0"/>
                        <a:t>departure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of </a:t>
                      </a:r>
                      <a:r>
                        <a:rPr lang="tr-TR" dirty="0" err="1" smtClean="0"/>
                        <a:t>arrival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Time </a:t>
                      </a:r>
                      <a:r>
                        <a:rPr lang="tr-TR" dirty="0" err="1" smtClean="0"/>
                        <a:t>spent</a:t>
                      </a:r>
                      <a:r>
                        <a:rPr lang="tr-TR" dirty="0" smtClean="0"/>
                        <a:t> at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travel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Average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speed</a:t>
                      </a:r>
                      <a:endParaRPr lang="tr-TR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tr-TR" dirty="0" smtClean="0"/>
                        <a:t>66,3 km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2:00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3:17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1:17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51.79 km/h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://www.taormina.it/wp-content/themes/duotive-two/includes/timthumb.php?src=http://www.taormina.it/media/greek-theatre.jpg&amp;h=380&amp;w=960&amp;zc=1&amp;q=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429000"/>
            <a:ext cx="6715108" cy="265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</TotalTime>
  <Words>321</Words>
  <Application>Microsoft Office PowerPoint</Application>
  <PresentationFormat>Ekran Gösterisi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Kalabalık</vt:lpstr>
      <vt:lpstr>MATHS AND TRAVEL</vt:lpstr>
      <vt:lpstr>Activity 3 MATHS AND TRAVELLING</vt:lpstr>
      <vt:lpstr>Travelling to Etna</vt:lpstr>
      <vt:lpstr>About Mount Etna</vt:lpstr>
      <vt:lpstr>From B&amp;B to School</vt:lpstr>
      <vt:lpstr>From School to Cable Car</vt:lpstr>
      <vt:lpstr>From Cable Car Station to Etna (2500m)</vt:lpstr>
      <vt:lpstr>From Etna (2500m) to  Cable Car Station</vt:lpstr>
      <vt:lpstr>From Cable Car Station to Taormina</vt:lpstr>
      <vt:lpstr>From Taormina to School</vt:lpstr>
      <vt:lpstr>Traveling to Siracusa and the Island of Ortigia</vt:lpstr>
      <vt:lpstr>Syracuse</vt:lpstr>
      <vt:lpstr>From Hotel to School</vt:lpstr>
      <vt:lpstr>From School to Siracusa</vt:lpstr>
      <vt:lpstr>From Siracusa to School</vt:lpstr>
    </vt:vector>
  </TitlesOfParts>
  <Company>NeC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AND TRAVEL</dc:title>
  <dc:creator>8</dc:creator>
  <cp:lastModifiedBy>8</cp:lastModifiedBy>
  <cp:revision>16</cp:revision>
  <dcterms:created xsi:type="dcterms:W3CDTF">2015-03-31T18:16:10Z</dcterms:created>
  <dcterms:modified xsi:type="dcterms:W3CDTF">2015-04-07T11:22:48Z</dcterms:modified>
</cp:coreProperties>
</file>