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52" d="100"/>
          <a:sy n="52" d="100"/>
        </p:scale>
        <p:origin x="90" y="1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19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057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2907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461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2946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685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0115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124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787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563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174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22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291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273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278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490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FDF44-8688-49F8-9CAC-4C2F5B9E859A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49A8FD-F6D7-4197-861C-DC9ADBB61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98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833" y="152982"/>
            <a:ext cx="8714791" cy="651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2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898" y="149289"/>
            <a:ext cx="8645082" cy="646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61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241" y="298580"/>
            <a:ext cx="8814757" cy="655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6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138" y="202193"/>
            <a:ext cx="8621485" cy="649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194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495" y="156544"/>
            <a:ext cx="8733452" cy="655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48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510" y="137623"/>
            <a:ext cx="9017648" cy="672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3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882" y="221487"/>
            <a:ext cx="8640147" cy="647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219" y="56944"/>
            <a:ext cx="9019159" cy="666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403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smtClean="0"/>
              <a:t>THANKS FOR WATCHING</a:t>
            </a:r>
            <a:endParaRPr lang="pl-PL" sz="6600" dirty="0"/>
          </a:p>
        </p:txBody>
      </p:sp>
    </p:spTree>
    <p:extLst>
      <p:ext uri="{BB962C8B-B14F-4D97-AF65-F5344CB8AC3E}">
        <p14:creationId xmlns:p14="http://schemas.microsoft.com/office/powerpoint/2010/main" val="39112350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3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Magdalena Mazur</dc:creator>
  <cp:lastModifiedBy>Magdalena Mazur</cp:lastModifiedBy>
  <cp:revision>4</cp:revision>
  <dcterms:created xsi:type="dcterms:W3CDTF">2014-12-06T16:50:50Z</dcterms:created>
  <dcterms:modified xsi:type="dcterms:W3CDTF">2014-12-06T16:55:10Z</dcterms:modified>
</cp:coreProperties>
</file>