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69" r:id="rId2"/>
    <p:sldId id="256" r:id="rId3"/>
    <p:sldId id="257" r:id="rId4"/>
    <p:sldId id="259" r:id="rId5"/>
    <p:sldId id="260" r:id="rId6"/>
    <p:sldId id="258" r:id="rId7"/>
    <p:sldId id="261" r:id="rId8"/>
    <p:sldId id="262" r:id="rId9"/>
    <p:sldId id="263" r:id="rId10"/>
    <p:sldId id="264" r:id="rId11"/>
    <p:sldId id="268" r:id="rId12"/>
    <p:sldId id="265" r:id="rId13"/>
    <p:sldId id="267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6" autoAdjust="0"/>
    <p:restoredTop sz="94624" autoAdjust="0"/>
  </p:normalViewPr>
  <p:slideViewPr>
    <p:cSldViewPr>
      <p:cViewPr varScale="1">
        <p:scale>
          <a:sx n="106" d="100"/>
          <a:sy n="106" d="100"/>
        </p:scale>
        <p:origin x="1128" y="108"/>
      </p:cViewPr>
      <p:guideLst>
        <p:guide orient="horz" pos="2160"/>
        <p:guide pos="28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7075C4-42EA-492D-8CEF-D673F6E59B3A}" type="datetimeFigureOut">
              <a:rPr lang="pl-PL" smtClean="0"/>
              <a:pPr/>
              <a:t>2015-04-13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2281E9-6570-4EB9-B7D2-947D4AC2A40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4590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2281E9-6570-4EB9-B7D2-947D4AC2A40E}" type="slidenum">
              <a:rPr lang="pl-PL" smtClean="0"/>
              <a:pPr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0193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2015-04-13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2015-04-13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2015-04-13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2015-04-13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2015-04-13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2015-04-13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2015-04-13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2015-04-13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2015-04-13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2015-04-13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2015-04-13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2015-04-13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764704"/>
            <a:ext cx="8633176" cy="4228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1306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sz="2400" dirty="0" smtClean="0"/>
          </a:p>
          <a:p>
            <a:endParaRPr lang="pl-PL" sz="2400" dirty="0" smtClean="0"/>
          </a:p>
          <a:p>
            <a:endParaRPr lang="pl-PL" sz="2400" dirty="0" smtClean="0"/>
          </a:p>
          <a:p>
            <a:endParaRPr lang="pl-PL" sz="2400" dirty="0" smtClean="0"/>
          </a:p>
          <a:p>
            <a:r>
              <a:rPr lang="pl-PL" sz="2400" dirty="0" smtClean="0"/>
              <a:t>Godzina wyjazdu: 3:00 ,02.07.2015</a:t>
            </a:r>
          </a:p>
          <a:p>
            <a:r>
              <a:rPr lang="pl-PL" sz="2400" dirty="0" smtClean="0"/>
              <a:t>Godzina przyjazdu: ok. 12:55 03.07.2015(czasu w 							Polsce)</a:t>
            </a:r>
          </a:p>
          <a:p>
            <a:pPr>
              <a:buNone/>
            </a:pPr>
            <a:r>
              <a:rPr lang="pl-PL" sz="2400" dirty="0" smtClean="0"/>
              <a:t>				        ok. 13:55 03.07.2015(czas w 							Rumunii)</a:t>
            </a:r>
            <a:endParaRPr lang="pl-PL" sz="24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sz="5400" dirty="0" smtClean="0"/>
              <a:t>Godzina </a:t>
            </a:r>
            <a:r>
              <a:rPr lang="pl-PL" sz="5400" dirty="0" err="1" smtClean="0"/>
              <a:t>przyjazdu\wyjazdu</a:t>
            </a:r>
            <a:endParaRPr lang="pl-PL" sz="5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</p:spPr>
        <p:txBody>
          <a:bodyPr/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endParaRPr lang="pl-PL" dirty="0" smtClean="0"/>
          </a:p>
          <a:p>
            <a:r>
              <a:rPr lang="pl-PL" sz="3200" dirty="0" smtClean="0"/>
              <a:t>Czas podróży : jeden dzień i około 12h 55min</a:t>
            </a:r>
          </a:p>
          <a:p>
            <a:r>
              <a:rPr lang="pl-PL" sz="3200" dirty="0" smtClean="0"/>
              <a:t>Całkowity koszt podróży: 5760zł</a:t>
            </a:r>
          </a:p>
          <a:p>
            <a:r>
              <a:rPr lang="pl-PL" sz="3200" dirty="0" smtClean="0"/>
              <a:t>Koszt od osoby: 288zł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900" dirty="0" smtClean="0"/>
              <a:t>Podsumowanie</a:t>
            </a:r>
            <a:endParaRPr lang="pl-PL" sz="49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2800" dirty="0" smtClean="0"/>
              <a:t>Wykonywali:				Źródła:</a:t>
            </a:r>
          </a:p>
          <a:p>
            <a:r>
              <a:rPr lang="pl-PL" sz="2800" b="1" dirty="0" smtClean="0"/>
              <a:t>Łukasz Życiński – lider      Google </a:t>
            </a:r>
            <a:r>
              <a:rPr lang="pl-PL" sz="2800" b="1" dirty="0" err="1" smtClean="0"/>
              <a:t>maps</a:t>
            </a:r>
            <a:endParaRPr lang="pl-PL" sz="2800" b="1" dirty="0" smtClean="0"/>
          </a:p>
          <a:p>
            <a:r>
              <a:rPr lang="pl-PL" sz="2800" b="1" dirty="0" smtClean="0"/>
              <a:t>Michał Kozłowski               Atlas z </a:t>
            </a:r>
            <a:r>
              <a:rPr lang="pl-PL" sz="2800" b="1" dirty="0" err="1" smtClean="0"/>
              <a:t>geografi</a:t>
            </a:r>
            <a:endParaRPr lang="pl-PL" sz="2800" b="1" dirty="0" smtClean="0"/>
          </a:p>
          <a:p>
            <a:r>
              <a:rPr lang="pl-PL" sz="2800" b="1" dirty="0" smtClean="0"/>
              <a:t>Jakub </a:t>
            </a:r>
            <a:r>
              <a:rPr lang="pl-PL" sz="2800" b="1" dirty="0" err="1" smtClean="0"/>
              <a:t>Sasak</a:t>
            </a:r>
            <a:r>
              <a:rPr lang="pl-PL" sz="2800" b="1" dirty="0" smtClean="0"/>
              <a:t>                      </a:t>
            </a:r>
            <a:r>
              <a:rPr lang="pl-PL" sz="2800" b="1" dirty="0" err="1" smtClean="0"/>
              <a:t>megahome.pl</a:t>
            </a:r>
            <a:endParaRPr lang="pl-PL" sz="2800" b="1" dirty="0" smtClean="0"/>
          </a:p>
          <a:p>
            <a:r>
              <a:rPr lang="pl-PL" sz="2800" b="1" dirty="0" smtClean="0"/>
              <a:t>Dawid Góra                        </a:t>
            </a:r>
          </a:p>
          <a:p>
            <a:r>
              <a:rPr lang="pl-PL" sz="2800" b="1" dirty="0" smtClean="0"/>
              <a:t>Bartek Góra</a:t>
            </a:r>
          </a:p>
          <a:p>
            <a:r>
              <a:rPr lang="pl-PL" sz="2800" b="1" dirty="0" smtClean="0"/>
              <a:t>Wiktor Podsiadły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  <p:transition>
    <p:fade thruBlk="1"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11100" dirty="0" smtClean="0"/>
              <a:t>      KONIEC</a:t>
            </a:r>
          </a:p>
          <a:p>
            <a:pPr>
              <a:buNone/>
            </a:pPr>
            <a:endParaRPr lang="pl-PL" sz="111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400600"/>
          </a:xfrm>
        </p:spPr>
        <p:txBody>
          <a:bodyPr/>
          <a:lstStyle/>
          <a:p>
            <a:endParaRPr lang="pl-PL" dirty="0"/>
          </a:p>
        </p:txBody>
      </p:sp>
    </p:spTree>
  </p:cSld>
  <p:clrMapOvr>
    <a:masterClrMapping/>
  </p:clrMapOvr>
  <p:transition>
    <p:fade thruBlk="1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1470025"/>
          </a:xfrm>
        </p:spPr>
        <p:txBody>
          <a:bodyPr>
            <a:noAutofit/>
          </a:bodyPr>
          <a:lstStyle/>
          <a:p>
            <a:r>
              <a:rPr lang="pl-PL" sz="8800" dirty="0" smtClean="0"/>
              <a:t>Zadanie 3</a:t>
            </a:r>
            <a:endParaRPr lang="pl-PL" sz="88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6600" dirty="0" smtClean="0"/>
              <a:t>Erasmus +</a:t>
            </a:r>
            <a:endParaRPr lang="pl-PL" sz="6600" dirty="0"/>
          </a:p>
        </p:txBody>
      </p:sp>
    </p:spTree>
  </p:cSld>
  <p:clrMapOvr>
    <a:masterClrMapping/>
  </p:clrMapOvr>
  <p:transition>
    <p:fade thruBlk="1"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</p:spPr>
        <p:txBody>
          <a:bodyPr>
            <a:normAutofit lnSpcReduction="10000"/>
          </a:bodyPr>
          <a:lstStyle/>
          <a:p>
            <a:r>
              <a:rPr lang="pl-PL" sz="4400" dirty="0" smtClean="0"/>
              <a:t>Cel podróży – Rumunia, Ploeszti</a:t>
            </a:r>
          </a:p>
          <a:p>
            <a:r>
              <a:rPr lang="pl-PL" sz="4400" dirty="0" smtClean="0"/>
              <a:t>Miejsce wyjazdu – Polska, Rudki </a:t>
            </a:r>
          </a:p>
          <a:p>
            <a:r>
              <a:rPr lang="pl-PL" sz="4400" dirty="0" smtClean="0"/>
              <a:t>Rodzaj transportu – bus 								(</a:t>
            </a:r>
            <a:r>
              <a:rPr lang="pl-PL" sz="4400" dirty="0" err="1" smtClean="0"/>
              <a:t>Elabus</a:t>
            </a:r>
            <a:r>
              <a:rPr lang="pl-PL" sz="4400" dirty="0" smtClean="0"/>
              <a:t>)</a:t>
            </a:r>
          </a:p>
          <a:p>
            <a:r>
              <a:rPr lang="pl-PL" sz="4400" dirty="0" smtClean="0"/>
              <a:t>Liczba uczestników – 20 </a:t>
            </a:r>
            <a:endParaRPr lang="pl-PL" sz="44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1340768"/>
            <a:ext cx="123825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2636912"/>
            <a:ext cx="141922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5400" dirty="0" smtClean="0"/>
              <a:t>Trasa wycieczki</a:t>
            </a:r>
            <a:endParaRPr lang="pl-PL" sz="5400" dirty="0"/>
          </a:p>
        </p:txBody>
      </p:sp>
      <p:sp>
        <p:nvSpPr>
          <p:cNvPr id="10" name="Symbol zastępczy tekstu 9"/>
          <p:cNvSpPr>
            <a:spLocks noGrp="1"/>
          </p:cNvSpPr>
          <p:nvPr>
            <p:ph type="body" sz="half" idx="3"/>
          </p:nvPr>
        </p:nvSpPr>
        <p:spPr>
          <a:xfrm>
            <a:off x="4860032" y="1196752"/>
            <a:ext cx="4041775" cy="762000"/>
          </a:xfrm>
        </p:spPr>
        <p:txBody>
          <a:bodyPr/>
          <a:lstStyle/>
          <a:p>
            <a:r>
              <a:rPr lang="pl-PL" dirty="0" smtClean="0"/>
              <a:t>Mapa wycieczki.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2"/>
          </p:nvPr>
        </p:nvSpPr>
        <p:spPr>
          <a:xfrm>
            <a:off x="531812" y="1772816"/>
            <a:ext cx="4040188" cy="3941763"/>
          </a:xfrm>
        </p:spPr>
        <p:txBody>
          <a:bodyPr/>
          <a:lstStyle/>
          <a:p>
            <a:endParaRPr lang="pl-PL" dirty="0" smtClean="0"/>
          </a:p>
          <a:p>
            <a:pPr>
              <a:buNone/>
            </a:pPr>
            <a:endParaRPr lang="pl-PL" dirty="0" smtClean="0"/>
          </a:p>
          <a:p>
            <a:r>
              <a:rPr lang="pl-PL" b="1" i="1" u="sng" dirty="0" err="1" smtClean="0"/>
              <a:t>Rudki</a:t>
            </a:r>
            <a:r>
              <a:rPr lang="pl-PL" dirty="0" err="1" smtClean="0"/>
              <a:t>-Kraków-Koszyce-Nyiregyhaza-Kluż</a:t>
            </a:r>
            <a:r>
              <a:rPr lang="pl-PL" dirty="0" smtClean="0"/>
              <a:t> – </a:t>
            </a:r>
            <a:r>
              <a:rPr lang="pl-PL" dirty="0" err="1" smtClean="0"/>
              <a:t>Napoka-Braszów-</a:t>
            </a:r>
            <a:r>
              <a:rPr lang="pl-PL" b="1" i="1" u="sng" dirty="0" err="1" smtClean="0"/>
              <a:t>Ploeszti</a:t>
            </a:r>
            <a:r>
              <a:rPr lang="pl-PL" b="1" i="1" u="sng" dirty="0" smtClean="0"/>
              <a:t> </a:t>
            </a:r>
            <a:endParaRPr lang="pl-PL" b="1" i="1" u="sng" dirty="0"/>
          </a:p>
        </p:txBody>
      </p:sp>
      <p:pic>
        <p:nvPicPr>
          <p:cNvPr id="12" name="Symbol zastępczy zawartości 11" descr="mapa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 rot="557461">
            <a:off x="4809796" y="2365641"/>
            <a:ext cx="4041775" cy="3274198"/>
          </a:xfrm>
          <a:prstGeom prst="roundRect">
            <a:avLst>
              <a:gd name="adj" fmla="val 26471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14" name="Symbol zastępczy tekstu 13"/>
          <p:cNvSpPr>
            <a:spLocks noGrp="1"/>
          </p:cNvSpPr>
          <p:nvPr>
            <p:ph type="body" idx="1"/>
          </p:nvPr>
        </p:nvSpPr>
        <p:spPr>
          <a:xfrm>
            <a:off x="531812" y="1196752"/>
            <a:ext cx="4040188" cy="762000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Miasta przez które przejedziemy.</a:t>
            </a:r>
            <a:endParaRPr lang="pl-PL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pl-PL" sz="3600" b="1" dirty="0" smtClean="0"/>
              <a:t>Rudki</a:t>
            </a:r>
            <a:r>
              <a:rPr lang="pl-PL" sz="3600" dirty="0" smtClean="0"/>
              <a:t> – </a:t>
            </a:r>
            <a:r>
              <a:rPr lang="pl-PL" sz="3600" b="1" dirty="0" smtClean="0"/>
              <a:t>Ploeszti</a:t>
            </a:r>
            <a:r>
              <a:rPr lang="pl-PL" sz="3600" dirty="0" smtClean="0"/>
              <a:t>: 1155 km</a:t>
            </a:r>
          </a:p>
          <a:p>
            <a:r>
              <a:rPr lang="pl-PL" sz="3600" dirty="0" smtClean="0"/>
              <a:t>Rudki – Kraków: 154 km</a:t>
            </a:r>
          </a:p>
          <a:p>
            <a:r>
              <a:rPr lang="pl-PL" sz="3600" dirty="0" smtClean="0"/>
              <a:t>Kraków – Koszyce: 250 km</a:t>
            </a:r>
          </a:p>
          <a:p>
            <a:r>
              <a:rPr lang="pl-PL" sz="3600" dirty="0" smtClean="0"/>
              <a:t>Koszyce – Nyiregyhaza: 125 km</a:t>
            </a:r>
          </a:p>
          <a:p>
            <a:r>
              <a:rPr lang="pl-PL" sz="3600" dirty="0" smtClean="0"/>
              <a:t>Nyiregyhaza – Kluż-Napoka: 242 km</a:t>
            </a:r>
          </a:p>
          <a:p>
            <a:r>
              <a:rPr lang="pl-PL" sz="3600" dirty="0" smtClean="0"/>
              <a:t>Kluż-Napoka – Braszów: 273 km</a:t>
            </a:r>
          </a:p>
          <a:p>
            <a:r>
              <a:rPr lang="pl-PL" sz="3600" dirty="0" smtClean="0"/>
              <a:t>Braszów – Ploeszti: 111 km</a:t>
            </a:r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5400" dirty="0" smtClean="0"/>
              <a:t>Odległość drogowa</a:t>
            </a:r>
            <a:endParaRPr lang="pl-PL" sz="5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332037"/>
            <a:ext cx="8686800" cy="4525963"/>
          </a:xfrm>
        </p:spPr>
        <p:txBody>
          <a:bodyPr>
            <a:normAutofit/>
          </a:bodyPr>
          <a:lstStyle/>
          <a:p>
            <a:r>
              <a:rPr lang="pl-PL" sz="2800" dirty="0" smtClean="0"/>
              <a:t>Odległość na mapie – 15,3 cm</a:t>
            </a:r>
          </a:p>
          <a:p>
            <a:r>
              <a:rPr lang="pl-PL" sz="2800" dirty="0" smtClean="0"/>
              <a:t>Skala: 1:5000000</a:t>
            </a:r>
          </a:p>
          <a:p>
            <a:r>
              <a:rPr lang="pl-PL" sz="2800" dirty="0" smtClean="0"/>
              <a:t>Odległość w terenie:</a:t>
            </a:r>
          </a:p>
          <a:p>
            <a:r>
              <a:rPr lang="pl-PL" sz="2800" dirty="0" smtClean="0"/>
              <a:t>15,3 cm * 5000000=76500000cm=765km</a:t>
            </a:r>
          </a:p>
          <a:p>
            <a:endParaRPr lang="pl-PL" sz="36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5400" dirty="0" smtClean="0"/>
              <a:t>Odległość w linii prostej</a:t>
            </a:r>
            <a:endParaRPr lang="pl-PL" sz="5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39960"/>
          </a:xfrm>
        </p:spPr>
        <p:txBody>
          <a:bodyPr>
            <a:normAutofit/>
          </a:bodyPr>
          <a:lstStyle/>
          <a:p>
            <a:pPr>
              <a:buNone/>
            </a:pPr>
            <a:endParaRPr lang="pl-PL" sz="3600" dirty="0" smtClean="0"/>
          </a:p>
          <a:p>
            <a:r>
              <a:rPr lang="pl-PL" sz="3600" dirty="0" smtClean="0"/>
              <a:t>Odległość drogowa – 1155 km</a:t>
            </a:r>
          </a:p>
          <a:p>
            <a:r>
              <a:rPr lang="pl-PL" sz="3600" dirty="0" smtClean="0"/>
              <a:t>Odległość w linii prostej – 765 km</a:t>
            </a:r>
          </a:p>
          <a:p>
            <a:r>
              <a:rPr lang="pl-PL" sz="3600" dirty="0" smtClean="0"/>
              <a:t>Różnica:</a:t>
            </a:r>
          </a:p>
          <a:p>
            <a:pPr>
              <a:buNone/>
            </a:pPr>
            <a:r>
              <a:rPr lang="pl-PL" sz="3600" dirty="0" smtClean="0"/>
              <a:t>1155km-765km=390km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4400" dirty="0" smtClean="0"/>
              <a:t>Różnica odległości drogowej i w linii prostej</a:t>
            </a:r>
            <a:endParaRPr lang="pl-PL" sz="4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600200"/>
            <a:ext cx="9396536" cy="5257800"/>
          </a:xfrm>
        </p:spPr>
        <p:txBody>
          <a:bodyPr>
            <a:normAutofit/>
          </a:bodyPr>
          <a:lstStyle/>
          <a:p>
            <a:r>
              <a:rPr lang="pl-PL" sz="2000" b="1" dirty="0" smtClean="0"/>
              <a:t>Rudki </a:t>
            </a:r>
            <a:r>
              <a:rPr lang="pl-PL" sz="2000" dirty="0" smtClean="0"/>
              <a:t>–</a:t>
            </a:r>
            <a:r>
              <a:rPr lang="pl-PL" sz="2000" b="1" dirty="0" smtClean="0"/>
              <a:t> Ploeszti</a:t>
            </a:r>
            <a:r>
              <a:rPr lang="pl-PL" sz="2000" dirty="0" smtClean="0"/>
              <a:t>: ok. jeden dzień i  13h 55min </a:t>
            </a:r>
          </a:p>
          <a:p>
            <a:r>
              <a:rPr lang="pl-PL" sz="2000" dirty="0" smtClean="0"/>
              <a:t>Rudki – Kraków: ok. 2h 50min (ok.5:50 dzień I )</a:t>
            </a:r>
          </a:p>
          <a:p>
            <a:r>
              <a:rPr lang="pl-PL" sz="2000" dirty="0" smtClean="0"/>
              <a:t>Kraków – Koszyce: ok. 4h 26min (ok.10:16 dzień I )</a:t>
            </a:r>
          </a:p>
          <a:p>
            <a:r>
              <a:rPr lang="pl-PL" sz="2000" dirty="0" smtClean="0"/>
              <a:t>Koszyce – Nyiregyhaza: ok. 2h 15min (ok.12:31 dzień I )</a:t>
            </a:r>
          </a:p>
          <a:p>
            <a:pPr>
              <a:buNone/>
            </a:pPr>
            <a:r>
              <a:rPr lang="pl-PL" sz="2000" dirty="0" smtClean="0"/>
              <a:t>    Nyiregyhaza – obiad/: ok.1h, koszt: 20zł (ok.13:31 dzień I )</a:t>
            </a:r>
          </a:p>
          <a:p>
            <a:r>
              <a:rPr lang="pl-PL" sz="2000" dirty="0" smtClean="0"/>
              <a:t>Nyiregyhaza – Kluż-Napoka: ok. 4h 22min (ok.17:53 dzień I )</a:t>
            </a:r>
          </a:p>
          <a:p>
            <a:r>
              <a:rPr lang="pl-PL" sz="2000" dirty="0" smtClean="0"/>
              <a:t>Kluż-Napoka – nocleg/koszt/czas wyjazdu - </a:t>
            </a:r>
            <a:r>
              <a:rPr lang="pl-PL" sz="2000" dirty="0" err="1" smtClean="0"/>
              <a:t>hostel</a:t>
            </a:r>
            <a:r>
              <a:rPr lang="pl-PL" sz="2000" dirty="0" smtClean="0"/>
              <a:t> </a:t>
            </a:r>
            <a:r>
              <a:rPr lang="pl-PL" sz="2000" dirty="0" err="1" smtClean="0"/>
              <a:t>Bethlen</a:t>
            </a:r>
            <a:r>
              <a:rPr lang="pl-PL" sz="2000" dirty="0" smtClean="0"/>
              <a:t> Kata </a:t>
            </a:r>
            <a:r>
              <a:rPr lang="pl-PL" sz="2000" dirty="0" err="1" smtClean="0"/>
              <a:t>Diakoniai</a:t>
            </a:r>
            <a:r>
              <a:rPr lang="pl-PL" sz="2000" dirty="0" smtClean="0"/>
              <a:t> </a:t>
            </a:r>
            <a:r>
              <a:rPr lang="pl-PL" sz="2000" dirty="0" err="1" smtClean="0"/>
              <a:t>Kozpont</a:t>
            </a:r>
            <a:r>
              <a:rPr lang="pl-PL" sz="2000" dirty="0" smtClean="0"/>
              <a:t>/11,10 EUR=48zł/6:30 czasu polskiego</a:t>
            </a:r>
          </a:p>
          <a:p>
            <a:r>
              <a:rPr lang="pl-PL" sz="2000" dirty="0" smtClean="0"/>
              <a:t>Kluż-Napoka – Braszów: ok. 4h 23min (ok.10:53 dzień II )</a:t>
            </a:r>
          </a:p>
          <a:p>
            <a:r>
              <a:rPr lang="pl-PL" sz="2000" dirty="0" smtClean="0"/>
              <a:t>Braszów – Ploeszti: ok. 2h 2min (ok.12:55 dzień II )</a:t>
            </a:r>
          </a:p>
          <a:p>
            <a:r>
              <a:rPr lang="pl-PL" sz="2000" dirty="0" smtClean="0"/>
              <a:t>Postoje – Co 2h po 15min </a:t>
            </a:r>
          </a:p>
          <a:p>
            <a:r>
              <a:rPr lang="pl-PL" sz="2000" dirty="0" smtClean="0"/>
              <a:t>Różnica czasu: 1h do przodu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5400" dirty="0" smtClean="0"/>
              <a:t>Czas podróży</a:t>
            </a:r>
            <a:endParaRPr lang="pl-PL" sz="5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481328"/>
            <a:ext cx="8820472" cy="4525963"/>
          </a:xfrm>
        </p:spPr>
        <p:txBody>
          <a:bodyPr>
            <a:normAutofit/>
          </a:bodyPr>
          <a:lstStyle/>
          <a:p>
            <a:endParaRPr lang="pl-PL" sz="4000" dirty="0" smtClean="0"/>
          </a:p>
          <a:p>
            <a:endParaRPr lang="pl-PL" sz="4000" dirty="0" smtClean="0"/>
          </a:p>
          <a:p>
            <a:r>
              <a:rPr lang="pl-PL" sz="3600" dirty="0" smtClean="0"/>
              <a:t>Koszt od osoby: 288zł</a:t>
            </a:r>
          </a:p>
          <a:p>
            <a:r>
              <a:rPr lang="pl-PL" sz="3600" dirty="0" smtClean="0"/>
              <a:t>Całkowity koszt podróży: 5760zł</a:t>
            </a:r>
          </a:p>
          <a:p>
            <a:r>
              <a:rPr lang="pl-PL" sz="3600" dirty="0" smtClean="0"/>
              <a:t>Koszt za kilometr od osoby: 0,20zł</a:t>
            </a:r>
          </a:p>
          <a:p>
            <a:r>
              <a:rPr lang="pl-PL" sz="3600" dirty="0" smtClean="0"/>
              <a:t>Koszt za kilometr: 4zł</a:t>
            </a:r>
            <a:endParaRPr lang="pl-PL" sz="36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5400" dirty="0" smtClean="0"/>
              <a:t>Koszt podróży</a:t>
            </a:r>
            <a:endParaRPr lang="pl-PL" sz="5400" dirty="0"/>
          </a:p>
        </p:txBody>
      </p:sp>
    </p:spTree>
  </p:cSld>
  <p:clrMapOvr>
    <a:masterClrMapping/>
  </p:clrMapOvr>
  <p:transition>
    <p:fade thruBlk="1"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527</TotalTime>
  <Words>316</Words>
  <Application>Microsoft Office PowerPoint</Application>
  <PresentationFormat>On-screen Show (4:3)</PresentationFormat>
  <Paragraphs>75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Calibri</vt:lpstr>
      <vt:lpstr>Lucida Sans Unicode</vt:lpstr>
      <vt:lpstr>Verdana</vt:lpstr>
      <vt:lpstr>Wingdings 2</vt:lpstr>
      <vt:lpstr>Wingdings 3</vt:lpstr>
      <vt:lpstr>Hol</vt:lpstr>
      <vt:lpstr>PowerPoint Presentation</vt:lpstr>
      <vt:lpstr>Zadanie 3</vt:lpstr>
      <vt:lpstr>PowerPoint Presentation</vt:lpstr>
      <vt:lpstr>Trasa wycieczki</vt:lpstr>
      <vt:lpstr>Odległość drogowa</vt:lpstr>
      <vt:lpstr>Odległość w linii prostej</vt:lpstr>
      <vt:lpstr>Różnica odległości drogowej i w linii prostej</vt:lpstr>
      <vt:lpstr>Czas podróży</vt:lpstr>
      <vt:lpstr>Koszt podróży</vt:lpstr>
      <vt:lpstr>Godzina przyjazdu\wyjazdu</vt:lpstr>
      <vt:lpstr>Podsumowanie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Agnieszka</dc:creator>
  <cp:lastModifiedBy>Magdalena Mazur</cp:lastModifiedBy>
  <cp:revision>18</cp:revision>
  <dcterms:created xsi:type="dcterms:W3CDTF">2015-03-13T14:49:49Z</dcterms:created>
  <dcterms:modified xsi:type="dcterms:W3CDTF">2015-04-13T11:55:07Z</dcterms:modified>
</cp:coreProperties>
</file>