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75" r:id="rId11"/>
    <p:sldId id="274" r:id="rId12"/>
    <p:sldId id="265" r:id="rId13"/>
    <p:sldId id="276" r:id="rId14"/>
    <p:sldId id="263" r:id="rId15"/>
    <p:sldId id="277" r:id="rId16"/>
    <p:sldId id="271" r:id="rId17"/>
    <p:sldId id="279" r:id="rId18"/>
    <p:sldId id="281" r:id="rId19"/>
    <p:sldId id="264" r:id="rId20"/>
    <p:sldId id="266" r:id="rId21"/>
    <p:sldId id="267" r:id="rId22"/>
    <p:sldId id="272" r:id="rId23"/>
    <p:sldId id="268" r:id="rId24"/>
    <p:sldId id="273" r:id="rId25"/>
    <p:sldId id="269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27.05.2016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MATHS AND </a:t>
            </a:r>
            <a:br>
              <a:rPr lang="tr-TR" dirty="0" smtClean="0"/>
            </a:br>
            <a:r>
              <a:rPr lang="tr-TR" dirty="0" smtClean="0"/>
              <a:t>EVERYDAY LIFE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BALIKESİR KARESİ SECONDARY SCHOOL</a:t>
            </a:r>
            <a:endParaRPr lang="tr-TR" dirty="0"/>
          </a:p>
        </p:txBody>
      </p:sp>
      <p:pic>
        <p:nvPicPr>
          <p:cNvPr id="4" name="3 Resim" descr="FB_IMG_1459504219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643314"/>
            <a:ext cx="1400279" cy="1273468"/>
          </a:xfrm>
          <a:prstGeom prst="rect">
            <a:avLst/>
          </a:prstGeom>
        </p:spPr>
      </p:pic>
      <p:pic>
        <p:nvPicPr>
          <p:cNvPr id="5" name="4 Resim" descr="FB_IMG_14622666728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3" y="458470"/>
            <a:ext cx="2500330" cy="2500330"/>
          </a:xfrm>
          <a:prstGeom prst="rect">
            <a:avLst/>
          </a:prstGeom>
        </p:spPr>
      </p:pic>
      <p:pic>
        <p:nvPicPr>
          <p:cNvPr id="6" name="5 Resim" descr="ab_bakanligi_yazil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80373"/>
            <a:ext cx="1676397" cy="1494345"/>
          </a:xfrm>
          <a:prstGeom prst="rect">
            <a:avLst/>
          </a:prstGeom>
        </p:spPr>
      </p:pic>
      <p:pic>
        <p:nvPicPr>
          <p:cNvPr id="7" name="6 Resim" descr="ua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458470"/>
            <a:ext cx="2324100" cy="1219200"/>
          </a:xfrm>
          <a:prstGeom prst="rect">
            <a:avLst/>
          </a:prstGeom>
        </p:spPr>
      </p:pic>
      <p:pic>
        <p:nvPicPr>
          <p:cNvPr id="8" name="7 Resim" descr="EU flag-Erasmus+_vect_P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4143380"/>
            <a:ext cx="3000364" cy="8570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good</a:t>
            </a:r>
            <a:r>
              <a:rPr lang="tr-TR" dirty="0" smtClean="0"/>
              <a:t> </a:t>
            </a:r>
            <a:r>
              <a:rPr lang="tr-TR" dirty="0" err="1" smtClean="0"/>
              <a:t>girls</a:t>
            </a:r>
            <a:r>
              <a:rPr lang="tr-TR" dirty="0" smtClean="0"/>
              <a:t> </a:t>
            </a:r>
            <a:r>
              <a:rPr lang="tr-TR" dirty="0" err="1" smtClean="0"/>
              <a:t>help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mothers</a:t>
            </a:r>
            <a:r>
              <a:rPr lang="tr-TR" dirty="0" smtClean="0"/>
              <a:t> </a:t>
            </a:r>
            <a:r>
              <a:rPr lang="tr-TR" dirty="0" smtClean="0">
                <a:sym typeface="Wingdings" pitchFamily="2" charset="2"/>
              </a:rPr>
              <a:t></a:t>
            </a:r>
            <a:endParaRPr lang="tr-TR" dirty="0"/>
          </a:p>
        </p:txBody>
      </p:sp>
      <p:pic>
        <p:nvPicPr>
          <p:cNvPr id="4" name="Picture 2" descr="C:\Users\Admin\Desktop\erasmus foto\IMG_20160504_073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00298" y="1785926"/>
            <a:ext cx="424847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Some</a:t>
            </a:r>
            <a:r>
              <a:rPr lang="tr-TR" dirty="0" smtClean="0"/>
              <a:t> of </a:t>
            </a:r>
            <a:r>
              <a:rPr lang="tr-TR" dirty="0" err="1" smtClean="0"/>
              <a:t>them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language</a:t>
            </a:r>
            <a:r>
              <a:rPr lang="tr-TR" dirty="0" smtClean="0"/>
              <a:t> </a:t>
            </a:r>
            <a:r>
              <a:rPr lang="tr-TR" dirty="0" err="1" smtClean="0"/>
              <a:t>courses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18:00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7220">
            <a:off x="774725" y="2270367"/>
            <a:ext cx="3901713" cy="2831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269">
            <a:off x="4977707" y="2048755"/>
            <a:ext cx="3600644" cy="360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Some</a:t>
            </a:r>
            <a:r>
              <a:rPr lang="tr-TR" dirty="0" smtClean="0"/>
              <a:t> of </a:t>
            </a:r>
            <a:r>
              <a:rPr lang="tr-TR" dirty="0" err="1" smtClean="0"/>
              <a:t>them</a:t>
            </a:r>
            <a:r>
              <a:rPr lang="tr-TR" dirty="0" smtClean="0"/>
              <a:t> do </a:t>
            </a:r>
            <a:r>
              <a:rPr lang="tr-TR" dirty="0" err="1" smtClean="0"/>
              <a:t>homework</a:t>
            </a:r>
            <a:endParaRPr lang="tr-TR" dirty="0"/>
          </a:p>
        </p:txBody>
      </p:sp>
      <p:pic>
        <p:nvPicPr>
          <p:cNvPr id="4" name="3 İçerik Yer Tutucusu" descr="13149825_607482586076428_20577984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83758">
            <a:off x="802810" y="1716695"/>
            <a:ext cx="3217257" cy="4289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8" descr="20160502_1708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15203">
            <a:off x="4301220" y="2094980"/>
            <a:ext cx="4105275" cy="403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689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Some</a:t>
            </a:r>
            <a:r>
              <a:rPr lang="tr-TR" dirty="0" smtClean="0"/>
              <a:t> of </a:t>
            </a:r>
            <a:r>
              <a:rPr lang="tr-TR" dirty="0" err="1" smtClean="0"/>
              <a:t>them</a:t>
            </a:r>
            <a:r>
              <a:rPr lang="tr-TR" dirty="0" smtClean="0"/>
              <a:t> </a:t>
            </a:r>
            <a:r>
              <a:rPr lang="tr-TR" dirty="0" err="1" smtClean="0"/>
              <a:t>play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computer</a:t>
            </a:r>
            <a:r>
              <a:rPr lang="tr-TR" dirty="0" smtClean="0"/>
              <a:t> </a:t>
            </a:r>
            <a:r>
              <a:rPr lang="tr-TR" dirty="0" err="1" smtClean="0"/>
              <a:t>instead</a:t>
            </a:r>
            <a:r>
              <a:rPr lang="tr-TR" dirty="0" smtClean="0"/>
              <a:t> of </a:t>
            </a:r>
            <a:r>
              <a:rPr lang="tr-TR" dirty="0" err="1" smtClean="0"/>
              <a:t>doing</a:t>
            </a:r>
            <a:r>
              <a:rPr lang="tr-TR" dirty="0" smtClean="0"/>
              <a:t> </a:t>
            </a:r>
            <a:r>
              <a:rPr lang="tr-TR" dirty="0" err="1" smtClean="0"/>
              <a:t>homeworks</a:t>
            </a:r>
            <a:r>
              <a:rPr lang="tr-TR" dirty="0" smtClean="0"/>
              <a:t> </a:t>
            </a:r>
            <a:r>
              <a:rPr lang="tr-TR" dirty="0" smtClean="0">
                <a:sym typeface="Wingdings" pitchFamily="2" charset="2"/>
              </a:rPr>
              <a:t>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4" y="2187865"/>
            <a:ext cx="2249719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55">
            <a:off x="2756465" y="2211868"/>
            <a:ext cx="2967794" cy="3957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18" y="2127477"/>
            <a:ext cx="2766849" cy="3957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usually</a:t>
            </a:r>
            <a:r>
              <a:rPr lang="tr-TR" dirty="0" smtClean="0"/>
              <a:t> </a:t>
            </a:r>
            <a:r>
              <a:rPr lang="tr-TR" dirty="0" err="1" smtClean="0"/>
              <a:t>eat</a:t>
            </a:r>
            <a:r>
              <a:rPr lang="tr-TR" dirty="0" smtClean="0"/>
              <a:t> </a:t>
            </a:r>
            <a:r>
              <a:rPr lang="tr-TR" dirty="0" err="1" smtClean="0"/>
              <a:t>dinner</a:t>
            </a:r>
            <a:r>
              <a:rPr lang="tr-TR" dirty="0" smtClean="0"/>
              <a:t> </a:t>
            </a:r>
            <a:r>
              <a:rPr lang="tr-TR" dirty="0" err="1" smtClean="0"/>
              <a:t>around</a:t>
            </a:r>
            <a:r>
              <a:rPr lang="tr-TR" dirty="0" smtClean="0"/>
              <a:t> 20:00</a:t>
            </a:r>
            <a:endParaRPr lang="tr-TR" dirty="0"/>
          </a:p>
        </p:txBody>
      </p:sp>
      <p:pic>
        <p:nvPicPr>
          <p:cNvPr id="4" name="Picture 7" descr="20160501_2005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79558">
            <a:off x="2578239" y="1686180"/>
            <a:ext cx="3960813" cy="4418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 smtClean="0"/>
              <a:t>After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dinner</a:t>
            </a:r>
            <a:r>
              <a:rPr lang="tr-TR" sz="3200" dirty="0" smtClean="0"/>
              <a:t> </a:t>
            </a:r>
            <a:r>
              <a:rPr lang="tr-TR" sz="3200" dirty="0" err="1" smtClean="0"/>
              <a:t>they</a:t>
            </a:r>
            <a:r>
              <a:rPr lang="tr-TR" sz="3200" dirty="0" smtClean="0"/>
              <a:t> do </a:t>
            </a:r>
            <a:r>
              <a:rPr lang="tr-TR" sz="3200" dirty="0" err="1" smtClean="0"/>
              <a:t>some</a:t>
            </a:r>
            <a:r>
              <a:rPr lang="tr-TR" sz="3200" dirty="0" smtClean="0"/>
              <a:t> </a:t>
            </a:r>
            <a:r>
              <a:rPr lang="tr-TR" sz="3200" dirty="0" err="1" smtClean="0"/>
              <a:t>activities</a:t>
            </a:r>
            <a:r>
              <a:rPr lang="tr-TR" sz="3200" dirty="0" smtClean="0"/>
              <a:t> </a:t>
            </a:r>
            <a:r>
              <a:rPr lang="tr-TR" sz="3200" dirty="0" err="1" smtClean="0"/>
              <a:t>they</a:t>
            </a:r>
            <a:r>
              <a:rPr lang="tr-TR" sz="3200" dirty="0" smtClean="0"/>
              <a:t> </a:t>
            </a:r>
            <a:r>
              <a:rPr lang="tr-TR" sz="3200" dirty="0" err="1" smtClean="0"/>
              <a:t>love</a:t>
            </a:r>
            <a:r>
              <a:rPr lang="tr-TR" sz="3200" dirty="0" smtClean="0"/>
              <a:t>, </a:t>
            </a:r>
            <a:r>
              <a:rPr lang="tr-TR" sz="3200" dirty="0" err="1" smtClean="0"/>
              <a:t>study</a:t>
            </a:r>
            <a:r>
              <a:rPr lang="tr-TR" sz="3200" dirty="0" smtClean="0"/>
              <a:t> </a:t>
            </a:r>
            <a:r>
              <a:rPr lang="tr-TR" sz="3200" dirty="0" err="1" smtClean="0"/>
              <a:t>for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lessons</a:t>
            </a:r>
            <a:r>
              <a:rPr lang="tr-TR" sz="3200" dirty="0" smtClean="0"/>
              <a:t>, </a:t>
            </a:r>
            <a:r>
              <a:rPr lang="tr-TR" sz="3200" dirty="0" err="1" smtClean="0"/>
              <a:t>or</a:t>
            </a:r>
            <a:r>
              <a:rPr lang="tr-TR" sz="3200" dirty="0" smtClean="0"/>
              <a:t> </a:t>
            </a:r>
            <a:r>
              <a:rPr lang="tr-TR" sz="3200" dirty="0" err="1" smtClean="0"/>
              <a:t>spend</a:t>
            </a:r>
            <a:r>
              <a:rPr lang="tr-TR" sz="3200" dirty="0" smtClean="0"/>
              <a:t> time </a:t>
            </a:r>
            <a:r>
              <a:rPr lang="tr-TR" sz="3200" dirty="0" err="1" smtClean="0"/>
              <a:t>with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family</a:t>
            </a:r>
            <a:r>
              <a:rPr lang="tr-TR" sz="3200" dirty="0" smtClean="0"/>
              <a:t>.</a:t>
            </a:r>
            <a:endParaRPr lang="tr-TR" sz="3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6872"/>
            <a:ext cx="2414867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64945"/>
            <a:ext cx="3204882" cy="4273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usually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bed</a:t>
            </a:r>
            <a:r>
              <a:rPr lang="tr-TR" dirty="0" smtClean="0"/>
              <a:t> </a:t>
            </a:r>
            <a:r>
              <a:rPr lang="tr-TR" dirty="0" err="1" smtClean="0"/>
              <a:t>around</a:t>
            </a:r>
            <a:r>
              <a:rPr lang="tr-TR" dirty="0" smtClean="0"/>
              <a:t> 22:00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6048672" cy="3522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Weekend</a:t>
            </a:r>
            <a:r>
              <a:rPr lang="tr-TR" dirty="0" smtClean="0"/>
              <a:t> of a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Student</a:t>
            </a:r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3286148" cy="3558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4 Metin kutusu"/>
          <p:cNvSpPr txBox="1"/>
          <p:nvPr/>
        </p:nvSpPr>
        <p:spPr>
          <a:xfrm>
            <a:off x="4429124" y="2357430"/>
            <a:ext cx="4000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They</a:t>
            </a:r>
            <a:r>
              <a:rPr lang="tr-TR" sz="2800" dirty="0" smtClean="0"/>
              <a:t> </a:t>
            </a:r>
            <a:r>
              <a:rPr lang="tr-TR" sz="2800" dirty="0" err="1" smtClean="0"/>
              <a:t>wake</a:t>
            </a:r>
            <a:r>
              <a:rPr lang="tr-TR" sz="2800" dirty="0" smtClean="0"/>
              <a:t> </a:t>
            </a:r>
            <a:r>
              <a:rPr lang="tr-TR" sz="2800" dirty="0" err="1" smtClean="0"/>
              <a:t>up</a:t>
            </a:r>
            <a:r>
              <a:rPr lang="tr-TR" sz="2800" dirty="0" smtClean="0"/>
              <a:t> </a:t>
            </a:r>
            <a:r>
              <a:rPr lang="tr-TR" sz="2800" dirty="0" err="1" smtClean="0"/>
              <a:t>later</a:t>
            </a:r>
            <a:r>
              <a:rPr lang="tr-TR" sz="2800" dirty="0" smtClean="0"/>
              <a:t> </a:t>
            </a:r>
            <a:r>
              <a:rPr lang="tr-TR" sz="2800" dirty="0" err="1" smtClean="0"/>
              <a:t>than</a:t>
            </a:r>
            <a:r>
              <a:rPr lang="tr-TR" sz="2800" dirty="0" smtClean="0"/>
              <a:t> 8:00 at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weekend</a:t>
            </a:r>
            <a:r>
              <a:rPr lang="tr-TR" sz="2800" dirty="0" smtClean="0"/>
              <a:t>, </a:t>
            </a:r>
            <a:r>
              <a:rPr lang="tr-TR" sz="2800" dirty="0" err="1" smtClean="0"/>
              <a:t>about</a:t>
            </a:r>
            <a:r>
              <a:rPr lang="tr-TR" sz="2800" dirty="0" smtClean="0"/>
              <a:t> 10:00</a:t>
            </a:r>
            <a:endParaRPr lang="tr-TR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breakfast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family</a:t>
            </a:r>
            <a:r>
              <a:rPr lang="tr-TR" dirty="0" smtClean="0"/>
              <a:t>, </a:t>
            </a:r>
            <a:r>
              <a:rPr lang="tr-TR" dirty="0" err="1" smtClean="0"/>
              <a:t>sometimes</a:t>
            </a:r>
            <a:r>
              <a:rPr lang="tr-TR" dirty="0" smtClean="0"/>
              <a:t> at </a:t>
            </a:r>
            <a:r>
              <a:rPr lang="tr-TR" dirty="0" err="1" smtClean="0"/>
              <a:t>home</a:t>
            </a:r>
            <a:r>
              <a:rPr lang="tr-TR" dirty="0" smtClean="0"/>
              <a:t>, </a:t>
            </a:r>
            <a:r>
              <a:rPr lang="tr-TR" dirty="0" err="1" smtClean="0"/>
              <a:t>sometimes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endParaRPr lang="tr-TR" dirty="0"/>
          </a:p>
        </p:txBody>
      </p:sp>
      <p:pic>
        <p:nvPicPr>
          <p:cNvPr id="4" name="Picture 4" descr="received_15741344495461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75250"/>
            <a:ext cx="3168352" cy="4164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6737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afternoon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friends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spent</a:t>
            </a:r>
            <a:r>
              <a:rPr lang="tr-TR" dirty="0" smtClean="0"/>
              <a:t> time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them</a:t>
            </a:r>
            <a:r>
              <a:rPr lang="tr-TR" dirty="0" smtClean="0"/>
              <a:t> at </a:t>
            </a:r>
            <a:r>
              <a:rPr lang="tr-TR" dirty="0" err="1" smtClean="0"/>
              <a:t>home</a:t>
            </a:r>
            <a:endParaRPr lang="tr-TR" dirty="0"/>
          </a:p>
        </p:txBody>
      </p:sp>
      <p:pic>
        <p:nvPicPr>
          <p:cNvPr id="4" name="Picture 2" descr="C:\Users\ogunsu\Desktop\ödev\IMG-20160509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344756" cy="4166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71678"/>
            <a:ext cx="3361124" cy="2475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25248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Fot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activity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prepared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diaries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week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weekend</a:t>
            </a:r>
            <a:r>
              <a:rPr lang="tr-TR" dirty="0" smtClean="0"/>
              <a:t> </a:t>
            </a:r>
            <a:r>
              <a:rPr lang="tr-TR" dirty="0" err="1" smtClean="0"/>
              <a:t>days</a:t>
            </a:r>
            <a:endParaRPr lang="tr-TR" dirty="0"/>
          </a:p>
        </p:txBody>
      </p:sp>
      <p:pic>
        <p:nvPicPr>
          <p:cNvPr id="7" name="6 Resim" descr="20160509_143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072830"/>
            <a:ext cx="4000496" cy="3000372"/>
          </a:xfrm>
          <a:prstGeom prst="rect">
            <a:avLst/>
          </a:prstGeom>
        </p:spPr>
      </p:pic>
      <p:pic>
        <p:nvPicPr>
          <p:cNvPr id="8" name="7 Resim" descr="20160509_143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73016"/>
            <a:ext cx="3762369" cy="28217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sometimes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</a:t>
            </a:r>
            <a:r>
              <a:rPr lang="tr-TR" dirty="0" err="1" smtClean="0"/>
              <a:t>journeys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picnic</a:t>
            </a:r>
            <a:endParaRPr lang="tr-TR" dirty="0"/>
          </a:p>
        </p:txBody>
      </p:sp>
      <p:pic>
        <p:nvPicPr>
          <p:cNvPr id="4" name="Picture 2" descr="C:\Users\ogunsu\Desktop\ödev\20160507_16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8301"/>
            <a:ext cx="4392488" cy="2470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01008"/>
            <a:ext cx="4427984" cy="2490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spent</a:t>
            </a:r>
            <a:r>
              <a:rPr lang="tr-TR" dirty="0" smtClean="0"/>
              <a:t> time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family</a:t>
            </a:r>
            <a:endParaRPr lang="tr-TR" dirty="0"/>
          </a:p>
        </p:txBody>
      </p:sp>
      <p:pic>
        <p:nvPicPr>
          <p:cNvPr id="4" name="Picture 3" descr="C:\Users\ogunsu\Desktop\ödev\20160507_225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71" y="2296142"/>
            <a:ext cx="4872541" cy="2653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2" descr="C:\Users\ogunsu\Desktop\ödev\20160508_12133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2805108" cy="3740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shopping</a:t>
            </a:r>
            <a:r>
              <a:rPr lang="tr-TR" dirty="0" smtClean="0"/>
              <a:t> </a:t>
            </a:r>
            <a:r>
              <a:rPr lang="tr-TR" dirty="0" smtClean="0">
                <a:sym typeface="Wingdings" pitchFamily="2" charset="2"/>
              </a:rPr>
              <a:t>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8"/>
            <a:ext cx="344235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İçerik Yer Tutucus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6746">
            <a:off x="4427171" y="2445908"/>
            <a:ext cx="4457689" cy="2969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Sometimes</a:t>
            </a:r>
            <a:r>
              <a:rPr lang="tr-TR" dirty="0" smtClean="0"/>
              <a:t> </a:t>
            </a:r>
            <a:r>
              <a:rPr lang="tr-TR" dirty="0" err="1" smtClean="0"/>
              <a:t>help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family</a:t>
            </a:r>
            <a:r>
              <a:rPr lang="tr-TR" dirty="0" smtClean="0"/>
              <a:t>…</a:t>
            </a:r>
            <a:endParaRPr lang="tr-TR" dirty="0"/>
          </a:p>
        </p:txBody>
      </p:sp>
      <p:pic>
        <p:nvPicPr>
          <p:cNvPr id="4" name="Picture 2" descr="C:\Users\Admin\Desktop\erasmus foto\IMG_20160501_144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24504" y="1785926"/>
            <a:ext cx="357190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C:\Users\Admin\Desktop\erasmus foto\IMG_20160501_115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57224" y="1785926"/>
            <a:ext cx="3607458" cy="3607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They play musical instruments</a:t>
            </a:r>
            <a:endParaRPr lang="tr-TR" dirty="0"/>
          </a:p>
        </p:txBody>
      </p:sp>
      <p:pic>
        <p:nvPicPr>
          <p:cNvPr id="1026" name="Picture 2" descr="C:\Users\rehberlik\Desktop\IMG-20160511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018" y="1633844"/>
            <a:ext cx="3485085" cy="4646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rehberlik\Desktop\IMG-20160511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28374">
            <a:off x="5070389" y="1480717"/>
            <a:ext cx="2786082" cy="4953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Sometimes</a:t>
            </a:r>
            <a:r>
              <a:rPr lang="tr-TR" dirty="0" smtClean="0"/>
              <a:t> </a:t>
            </a:r>
            <a:r>
              <a:rPr lang="tr-TR" dirty="0" err="1" smtClean="0"/>
              <a:t>read</a:t>
            </a:r>
            <a:r>
              <a:rPr lang="tr-TR" dirty="0" smtClean="0"/>
              <a:t> </a:t>
            </a:r>
            <a:r>
              <a:rPr lang="tr-TR" dirty="0" err="1" smtClean="0"/>
              <a:t>book</a:t>
            </a:r>
            <a:r>
              <a:rPr lang="tr-TR" dirty="0" smtClean="0"/>
              <a:t> at </a:t>
            </a:r>
            <a:r>
              <a:rPr lang="tr-TR" dirty="0" err="1" smtClean="0"/>
              <a:t>home</a:t>
            </a:r>
            <a:r>
              <a:rPr lang="tr-TR" dirty="0" smtClean="0"/>
              <a:t>…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3569066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12776"/>
            <a:ext cx="2576884" cy="4581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evening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eat</a:t>
            </a:r>
            <a:r>
              <a:rPr lang="tr-TR" dirty="0" smtClean="0"/>
              <a:t> </a:t>
            </a:r>
            <a:r>
              <a:rPr lang="tr-TR" dirty="0" err="1" smtClean="0"/>
              <a:t>dinner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family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6269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55576" y="1052736"/>
            <a:ext cx="4402832" cy="5098578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evening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stay</a:t>
            </a:r>
            <a:r>
              <a:rPr lang="tr-TR" dirty="0" smtClean="0"/>
              <a:t> at </a:t>
            </a:r>
            <a:r>
              <a:rPr lang="tr-TR" dirty="0" err="1" smtClean="0"/>
              <a:t>home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spend</a:t>
            </a:r>
            <a:r>
              <a:rPr lang="tr-TR" dirty="0" smtClean="0"/>
              <a:t> time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tv</a:t>
            </a:r>
            <a:r>
              <a:rPr lang="tr-TR" dirty="0" smtClean="0"/>
              <a:t>, </a:t>
            </a:r>
            <a:r>
              <a:rPr lang="tr-TR" dirty="0" err="1" smtClean="0"/>
              <a:t>mobiles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computer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/>
              <a:t>Sometimes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cinema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family</a:t>
            </a:r>
            <a:r>
              <a:rPr lang="tr-TR" dirty="0" smtClean="0"/>
              <a:t> </a:t>
            </a:r>
            <a:r>
              <a:rPr lang="tr-TR" dirty="0" err="1" smtClean="0"/>
              <a:t>visit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3 Resim" descr="13181036_1753360401575862_1772291958_n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916878"/>
            <a:ext cx="2794062" cy="3725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3 Resim" descr="13115743_1753360494909186_156939899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86" y="3429000"/>
            <a:ext cx="2251989" cy="3002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5633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usually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bed</a:t>
            </a:r>
            <a:r>
              <a:rPr lang="tr-TR" dirty="0" smtClean="0"/>
              <a:t> </a:t>
            </a:r>
            <a:r>
              <a:rPr lang="tr-TR" dirty="0" err="1" smtClean="0"/>
              <a:t>later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weekdays</a:t>
            </a:r>
            <a:r>
              <a:rPr lang="tr-TR" dirty="0" smtClean="0"/>
              <a:t>, at </a:t>
            </a:r>
            <a:r>
              <a:rPr lang="tr-TR" dirty="0" err="1" smtClean="0"/>
              <a:t>about</a:t>
            </a:r>
            <a:r>
              <a:rPr lang="tr-TR" dirty="0" smtClean="0"/>
              <a:t> 11 </a:t>
            </a:r>
            <a:r>
              <a:rPr lang="tr-TR" dirty="0" err="1" smtClean="0"/>
              <a:t>or</a:t>
            </a:r>
            <a:r>
              <a:rPr lang="tr-TR" dirty="0" smtClean="0"/>
              <a:t> 12 </a:t>
            </a:r>
            <a:r>
              <a:rPr lang="tr-TR" dirty="0" err="1" smtClean="0"/>
              <a:t>pm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Picture 4" descr="received_15741345962128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4480043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185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011567"/>
          </a:xfrm>
        </p:spPr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starts</a:t>
            </a:r>
            <a:r>
              <a:rPr lang="tr-TR" dirty="0" smtClean="0"/>
              <a:t> at 8:30 </a:t>
            </a:r>
            <a:r>
              <a:rPr lang="tr-TR" dirty="0" err="1" smtClean="0"/>
              <a:t>so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get</a:t>
            </a:r>
            <a:r>
              <a:rPr lang="tr-TR" dirty="0" smtClean="0"/>
              <a:t> </a:t>
            </a:r>
            <a:r>
              <a:rPr lang="tr-TR" dirty="0" err="1" smtClean="0"/>
              <a:t>up</a:t>
            </a:r>
            <a:r>
              <a:rPr lang="tr-TR" dirty="0" smtClean="0"/>
              <a:t> </a:t>
            </a:r>
            <a:r>
              <a:rPr lang="tr-TR" dirty="0" err="1" smtClean="0"/>
              <a:t>between</a:t>
            </a:r>
            <a:r>
              <a:rPr lang="tr-TR" dirty="0" smtClean="0"/>
              <a:t> 7 </a:t>
            </a:r>
            <a:r>
              <a:rPr lang="tr-TR" dirty="0" err="1" smtClean="0"/>
              <a:t>and</a:t>
            </a:r>
            <a:r>
              <a:rPr lang="tr-TR" dirty="0" smtClean="0"/>
              <a:t> 7:30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SCHOOL DAY OF A TURKISH STUDENT</a:t>
            </a:r>
            <a:endParaRPr lang="tr-TR" dirty="0"/>
          </a:p>
        </p:txBody>
      </p:sp>
      <p:pic>
        <p:nvPicPr>
          <p:cNvPr id="4" name="Resim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683568" y="2708919"/>
            <a:ext cx="3765899" cy="3297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C:\Users\Admin\Desktop\erasmus foto\IMG_20160501_092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64352">
            <a:off x="5008498" y="2508177"/>
            <a:ext cx="3539222" cy="353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breaskfast</a:t>
            </a:r>
            <a:r>
              <a:rPr lang="tr-TR" dirty="0" smtClean="0"/>
              <a:t> </a:t>
            </a:r>
            <a:r>
              <a:rPr lang="tr-TR" dirty="0" err="1" smtClean="0"/>
              <a:t>before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around</a:t>
            </a:r>
            <a:r>
              <a:rPr lang="tr-TR" dirty="0" smtClean="0"/>
              <a:t> 8 </a:t>
            </a:r>
            <a:r>
              <a:rPr lang="tr-TR" dirty="0" err="1" smtClean="0"/>
              <a:t>o’clock</a:t>
            </a:r>
            <a:endParaRPr lang="tr-TR" dirty="0"/>
          </a:p>
        </p:txBody>
      </p:sp>
      <p:pic>
        <p:nvPicPr>
          <p:cNvPr id="4" name="Picture 7" descr="20160501_0925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785926"/>
            <a:ext cx="4030664" cy="4186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come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walking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buses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Picture 3" descr="C:\Users\ogunsu\Desktop\ödev\IMG-20160509-WA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857364"/>
            <a:ext cx="3240360" cy="4324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 descr="C:\Users\Admin\Desktop\erasmus foto\IMG_20160504_0804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2000" y="1857364"/>
            <a:ext cx="3714776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at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between</a:t>
            </a:r>
            <a:r>
              <a:rPr lang="tr-TR" dirty="0" smtClean="0"/>
              <a:t> 8:30 </a:t>
            </a:r>
            <a:r>
              <a:rPr lang="tr-TR" dirty="0" err="1" smtClean="0"/>
              <a:t>and</a:t>
            </a:r>
            <a:r>
              <a:rPr lang="tr-TR" dirty="0" smtClean="0"/>
              <a:t> 14:30</a:t>
            </a:r>
            <a:endParaRPr lang="tr-TR" dirty="0"/>
          </a:p>
        </p:txBody>
      </p:sp>
      <p:pic>
        <p:nvPicPr>
          <p:cNvPr id="4" name="Resim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b="9939"/>
          <a:stretch>
            <a:fillRect/>
          </a:stretch>
        </p:blipFill>
        <p:spPr>
          <a:xfrm>
            <a:off x="357158" y="1785926"/>
            <a:ext cx="4079746" cy="357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4 Resim" descr="13199417_1753361371575765_1484618031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2054">
            <a:off x="4633871" y="1106929"/>
            <a:ext cx="3873401" cy="2178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7" descr="20160502_1005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429000"/>
            <a:ext cx="2685458" cy="3106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lunch</a:t>
            </a:r>
            <a:r>
              <a:rPr lang="tr-TR" dirty="0" smtClean="0"/>
              <a:t> at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between</a:t>
            </a:r>
            <a:r>
              <a:rPr lang="tr-TR" dirty="0" smtClean="0"/>
              <a:t> 12:40 </a:t>
            </a:r>
            <a:r>
              <a:rPr lang="tr-TR" dirty="0" err="1" smtClean="0"/>
              <a:t>and</a:t>
            </a:r>
            <a:r>
              <a:rPr lang="tr-TR" dirty="0" smtClean="0"/>
              <a:t> 13:00</a:t>
            </a:r>
            <a:endParaRPr lang="tr-TR" dirty="0"/>
          </a:p>
        </p:txBody>
      </p:sp>
      <p:pic>
        <p:nvPicPr>
          <p:cNvPr id="4" name="Picture 2" descr="C:\Users\ogunsu\Desktop\ödev\IMG-20160509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688632" cy="4266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finish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at 14:30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back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home</a:t>
            </a:r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357430"/>
            <a:ext cx="3602110" cy="253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8" descr="20160502_08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71678"/>
            <a:ext cx="3578790" cy="3449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Between</a:t>
            </a:r>
            <a:r>
              <a:rPr lang="tr-TR" dirty="0" smtClean="0"/>
              <a:t> 14:30 </a:t>
            </a:r>
            <a:r>
              <a:rPr lang="tr-TR" dirty="0" err="1" smtClean="0"/>
              <a:t>and</a:t>
            </a:r>
            <a:r>
              <a:rPr lang="tr-TR" dirty="0" smtClean="0"/>
              <a:t> 18:00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home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do </a:t>
            </a:r>
            <a:r>
              <a:rPr lang="tr-TR" dirty="0" err="1" smtClean="0"/>
              <a:t>activities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relaxing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214554"/>
            <a:ext cx="3991747" cy="2995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500438"/>
            <a:ext cx="4408847" cy="2880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5 Metin kutusu"/>
          <p:cNvSpPr txBox="1"/>
          <p:nvPr/>
        </p:nvSpPr>
        <p:spPr>
          <a:xfrm>
            <a:off x="4929190" y="185736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Playing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siblings</a:t>
            </a:r>
            <a:r>
              <a:rPr lang="tr-TR" dirty="0" smtClean="0"/>
              <a:t>…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2000232" y="571501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Reading</a:t>
            </a:r>
            <a:r>
              <a:rPr lang="tr-TR" dirty="0" smtClean="0"/>
              <a:t>…</a:t>
            </a:r>
            <a:endParaRPr lang="tr-T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233</TotalTime>
  <Words>295</Words>
  <Application>Microsoft Office PowerPoint</Application>
  <PresentationFormat>Ekran Gösterisi (4:3)</PresentationFormat>
  <Paragraphs>33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29" baseType="lpstr">
      <vt:lpstr>Kalabalık</vt:lpstr>
      <vt:lpstr>MATHS AND  EVERYDAY LIFE</vt:lpstr>
      <vt:lpstr>Fot this activity our students prepared their diaries for one of their week and weekend days</vt:lpstr>
      <vt:lpstr>SCHOOL DAY OF A TURKISH STUDENT</vt:lpstr>
      <vt:lpstr>They have breaskfast before school around 8 o’clock</vt:lpstr>
      <vt:lpstr>They come to school by walking or by school buses.</vt:lpstr>
      <vt:lpstr>They are at school between 8:30 and 14:30</vt:lpstr>
      <vt:lpstr>They have lunch at school between 12:40 and 13:00</vt:lpstr>
      <vt:lpstr>They finish school at 14:30 and go back to home</vt:lpstr>
      <vt:lpstr>Between 14:30 and 18:00 they go home and do activities for relaxing.</vt:lpstr>
      <vt:lpstr>Some good girls help their mothers </vt:lpstr>
      <vt:lpstr>Some of them go to some language courses after 18:00</vt:lpstr>
      <vt:lpstr>Some of them do homework</vt:lpstr>
      <vt:lpstr>Some of them play with the computer instead of doing homeworks </vt:lpstr>
      <vt:lpstr>They usually eat dinner around 20:00</vt:lpstr>
      <vt:lpstr>After the dinner they do some activities they love, study for the lessons, or spend time with the family.</vt:lpstr>
      <vt:lpstr>They usually go to bed around 22:00</vt:lpstr>
      <vt:lpstr>Weekend of a Turkish Student</vt:lpstr>
      <vt:lpstr>They have breakfast with the family, sometimes at home, sometimes out</vt:lpstr>
      <vt:lpstr>In the afternoon they go out with friends or spent time with them at home</vt:lpstr>
      <vt:lpstr>They sometimes go for  journeys or picnic</vt:lpstr>
      <vt:lpstr>Or they spent time with the family</vt:lpstr>
      <vt:lpstr>Or go to shopping </vt:lpstr>
      <vt:lpstr>Sometimes help their family…</vt:lpstr>
      <vt:lpstr>They play musical instruments</vt:lpstr>
      <vt:lpstr>Sometimes read book at home…</vt:lpstr>
      <vt:lpstr>In the evening they eat dinner with the family</vt:lpstr>
      <vt:lpstr>In the evening they stay at home and spend time with the tv, mobiles or computer Sometimes they go to the cinema or go to family visit.</vt:lpstr>
      <vt:lpstr>They usually go to bed later than the weekdays, at about 11 or 12 pm.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AND  EVERYDAY LIFE</dc:title>
  <dc:creator>rehberlik</dc:creator>
  <cp:lastModifiedBy>Erasmus</cp:lastModifiedBy>
  <cp:revision>32</cp:revision>
  <dcterms:created xsi:type="dcterms:W3CDTF">2016-05-11T11:01:34Z</dcterms:created>
  <dcterms:modified xsi:type="dcterms:W3CDTF">2016-05-27T11:12:22Z</dcterms:modified>
</cp:coreProperties>
</file>