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2014-11-10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5904656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Erasmus + 2014-2016 </a:t>
            </a:r>
            <a:br>
              <a:rPr lang="pl-PL" sz="4000" dirty="0" smtClean="0"/>
            </a:br>
            <a:r>
              <a:rPr lang="pl-PL" sz="4000" dirty="0" err="1" smtClean="0"/>
              <a:t>Maths</a:t>
            </a:r>
            <a:r>
              <a:rPr lang="pl-PL" sz="4000" dirty="0" smtClean="0"/>
              <a:t> </a:t>
            </a:r>
            <a:r>
              <a:rPr lang="pl-PL" sz="4000" dirty="0" err="1" smtClean="0"/>
              <a:t>is</a:t>
            </a:r>
            <a:r>
              <a:rPr lang="pl-PL" sz="4000" dirty="0" smtClean="0"/>
              <a:t> </a:t>
            </a:r>
            <a:r>
              <a:rPr lang="pl-PL" sz="4000" dirty="0" err="1" smtClean="0"/>
              <a:t>Everywhere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3200" dirty="0" err="1" smtClean="0"/>
              <a:t>Task</a:t>
            </a:r>
            <a:r>
              <a:rPr lang="pl-PL" sz="3200" dirty="0" smtClean="0"/>
              <a:t> 1 MATHS AROUND US </a:t>
            </a:r>
            <a:br>
              <a:rPr lang="pl-PL" sz="3200" dirty="0" smtClean="0"/>
            </a:br>
            <a:r>
              <a:rPr lang="pl-PL" sz="3200" dirty="0" err="1" smtClean="0"/>
              <a:t>made</a:t>
            </a:r>
            <a:r>
              <a:rPr lang="pl-PL" sz="3200" dirty="0" smtClean="0"/>
              <a:t> by</a:t>
            </a:r>
            <a:br>
              <a:rPr lang="pl-PL" sz="3200" dirty="0" smtClean="0"/>
            </a:br>
            <a:r>
              <a:rPr lang="pl-PL" sz="3200" dirty="0" smtClean="0"/>
              <a:t>Mateusz Gawlik and</a:t>
            </a:r>
            <a:br>
              <a:rPr lang="pl-PL" sz="3200" dirty="0" smtClean="0"/>
            </a:br>
            <a:r>
              <a:rPr lang="pl-PL" sz="3200" dirty="0" smtClean="0"/>
              <a:t> Rafał Binkowski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Zadanie 1</a:t>
            </a:r>
            <a:br>
              <a:rPr lang="pl-PL" sz="3200" dirty="0" smtClean="0"/>
            </a:br>
            <a:r>
              <a:rPr lang="pl-PL" sz="3200" dirty="0" smtClean="0"/>
              <a:t> MATEMATYKA WOKÓŁ NAS-</a:t>
            </a:r>
            <a:br>
              <a:rPr lang="pl-PL" sz="3200" dirty="0" smtClean="0"/>
            </a:br>
            <a:r>
              <a:rPr lang="pl-PL" sz="3200" dirty="0" smtClean="0"/>
              <a:t>wykonanie: </a:t>
            </a:r>
            <a:br>
              <a:rPr lang="pl-PL" sz="3200" dirty="0" smtClean="0"/>
            </a:br>
            <a:r>
              <a:rPr lang="pl-PL" sz="3200" dirty="0" smtClean="0"/>
              <a:t>Mateusz Gawlik, </a:t>
            </a:r>
            <a:br>
              <a:rPr lang="pl-PL" sz="3200" dirty="0" smtClean="0"/>
            </a:br>
            <a:r>
              <a:rPr lang="pl-PL" sz="3200" dirty="0" smtClean="0"/>
              <a:t>Rafał Binkowski</a:t>
            </a:r>
            <a:endParaRPr lang="pl-PL" sz="3200" dirty="0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64088" y="1988840"/>
            <a:ext cx="3429000" cy="20574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A </a:t>
            </a:r>
            <a:r>
              <a:rPr lang="pl-PL" sz="2800" dirty="0" err="1" smtClean="0"/>
              <a:t>clock</a:t>
            </a:r>
            <a:r>
              <a:rPr lang="pl-PL" sz="2800" dirty="0" smtClean="0"/>
              <a:t> – time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Zegar - czas</a:t>
            </a:r>
            <a:endParaRPr lang="pl-PL" sz="2800" dirty="0"/>
          </a:p>
        </p:txBody>
      </p:sp>
      <p:pic>
        <p:nvPicPr>
          <p:cNvPr id="5" name="Symbol zastępczy obrazu 4" descr="DSC090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220072" y="2420888"/>
            <a:ext cx="3429000" cy="18002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 a CD – A </a:t>
            </a:r>
            <a:r>
              <a:rPr lang="pl-PL" sz="2800" dirty="0" err="1" smtClean="0"/>
              <a:t>Circle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Płyta </a:t>
            </a:r>
            <a:r>
              <a:rPr lang="pl-PL" sz="2800" dirty="0" err="1" smtClean="0"/>
              <a:t>cd</a:t>
            </a:r>
            <a:r>
              <a:rPr lang="pl-PL" sz="2800" dirty="0" smtClean="0"/>
              <a:t> - koło</a:t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8" name="Symbol zastępczy obrazu 7" descr="DSC0908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1143000"/>
            <a:ext cx="3742042" cy="3294112"/>
          </a:xfrm>
        </p:spPr>
        <p:txBody>
          <a:bodyPr>
            <a:normAutofit/>
          </a:bodyPr>
          <a:lstStyle/>
          <a:p>
            <a:pPr algn="ctr"/>
            <a:r>
              <a:rPr lang="pl-PL" sz="2800" dirty="0" err="1" smtClean="0"/>
              <a:t>traffic</a:t>
            </a:r>
            <a:r>
              <a:rPr lang="pl-PL" sz="2800" dirty="0" smtClean="0"/>
              <a:t> </a:t>
            </a:r>
            <a:r>
              <a:rPr lang="pl-PL" sz="2800" dirty="0" err="1" smtClean="0"/>
              <a:t>lights</a:t>
            </a:r>
            <a:r>
              <a:rPr lang="pl-PL" sz="2800" dirty="0" smtClean="0"/>
              <a:t> –</a:t>
            </a:r>
            <a:br>
              <a:rPr lang="pl-PL" sz="2800" dirty="0" smtClean="0"/>
            </a:br>
            <a:r>
              <a:rPr lang="pl-PL" sz="2800" dirty="0" smtClean="0"/>
              <a:t> A </a:t>
            </a:r>
            <a:r>
              <a:rPr lang="pl-PL" sz="2800" dirty="0" err="1" smtClean="0"/>
              <a:t>Rectangle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światła ruchu drogowego - prostokąt</a:t>
            </a:r>
            <a:endParaRPr lang="pl-PL" sz="2800" dirty="0"/>
          </a:p>
        </p:txBody>
      </p:sp>
      <p:pic>
        <p:nvPicPr>
          <p:cNvPr id="5" name="Symbol zastępczy obrazu 4" descr="DSC091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64088" y="2204864"/>
            <a:ext cx="3429000" cy="20574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A </a:t>
            </a:r>
            <a:r>
              <a:rPr lang="pl-PL" sz="2800" dirty="0" err="1" smtClean="0"/>
              <a:t>road</a:t>
            </a:r>
            <a:r>
              <a:rPr lang="pl-PL" sz="2800" dirty="0" smtClean="0"/>
              <a:t> </a:t>
            </a:r>
            <a:r>
              <a:rPr lang="pl-PL" sz="2800" dirty="0" err="1" smtClean="0"/>
              <a:t>sign</a:t>
            </a:r>
            <a:r>
              <a:rPr lang="pl-PL" sz="2800" dirty="0" smtClean="0"/>
              <a:t> – </a:t>
            </a:r>
            <a:br>
              <a:rPr lang="pl-PL" sz="2800" dirty="0" smtClean="0"/>
            </a:br>
            <a:r>
              <a:rPr lang="pl-PL" sz="2800" dirty="0" smtClean="0"/>
              <a:t>a </a:t>
            </a:r>
            <a:r>
              <a:rPr lang="pl-PL" sz="2800" dirty="0" err="1" smtClean="0"/>
              <a:t>square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znak drogowy - kwadrat</a:t>
            </a:r>
            <a:endParaRPr lang="pl-PL" sz="2800" dirty="0"/>
          </a:p>
        </p:txBody>
      </p:sp>
      <p:pic>
        <p:nvPicPr>
          <p:cNvPr id="5" name="Symbol zastępczy obrazu 4" descr="DSC091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0" y="2060848"/>
            <a:ext cx="3429000" cy="20574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A road </a:t>
            </a:r>
            <a:r>
              <a:rPr lang="pl-PL" sz="2800" dirty="0" smtClean="0"/>
              <a:t>sign </a:t>
            </a:r>
            <a:r>
              <a:rPr lang="pl-PL" sz="2800" dirty="0" smtClean="0"/>
              <a:t>– A road number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znak drogowy -numer drogi</a:t>
            </a:r>
            <a:endParaRPr lang="pl-PL" sz="2800" dirty="0"/>
          </a:p>
        </p:txBody>
      </p:sp>
      <p:pic>
        <p:nvPicPr>
          <p:cNvPr id="6" name="Symbol zastępczy obrazu 5" descr="DSC091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64088" y="2204864"/>
            <a:ext cx="3429000" cy="20574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A road </a:t>
            </a:r>
            <a:r>
              <a:rPr lang="pl-PL" sz="2800" dirty="0" smtClean="0"/>
              <a:t>sign </a:t>
            </a:r>
            <a:r>
              <a:rPr lang="pl-PL" sz="2800" dirty="0" smtClean="0"/>
              <a:t>– </a:t>
            </a:r>
            <a:br>
              <a:rPr lang="pl-PL" sz="2800" dirty="0" smtClean="0"/>
            </a:br>
            <a:r>
              <a:rPr lang="pl-PL" sz="2800" dirty="0" smtClean="0"/>
              <a:t>a  distance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Znak drogowy - odległość</a:t>
            </a:r>
            <a:endParaRPr lang="pl-PL" sz="2800" dirty="0"/>
          </a:p>
        </p:txBody>
      </p:sp>
      <p:pic>
        <p:nvPicPr>
          <p:cNvPr id="7" name="Symbol zastępczy obrazu 6" descr="DSC091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0" y="1700808"/>
            <a:ext cx="3429000" cy="306551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A </a:t>
            </a:r>
            <a:r>
              <a:rPr lang="pl-PL" sz="2800" dirty="0" err="1" smtClean="0"/>
              <a:t>roof</a:t>
            </a:r>
            <a:r>
              <a:rPr lang="pl-PL" sz="2800" dirty="0" smtClean="0"/>
              <a:t> of</a:t>
            </a:r>
            <a:br>
              <a:rPr lang="pl-PL" sz="2800" dirty="0" smtClean="0"/>
            </a:br>
            <a:r>
              <a:rPr lang="pl-PL" sz="2800" dirty="0" err="1" smtClean="0"/>
              <a:t>church</a:t>
            </a:r>
            <a:r>
              <a:rPr lang="pl-PL" sz="2800" dirty="0" smtClean="0"/>
              <a:t> – </a:t>
            </a:r>
            <a:br>
              <a:rPr lang="pl-PL" sz="2800" dirty="0" smtClean="0"/>
            </a:br>
            <a:r>
              <a:rPr lang="pl-PL" sz="2800" dirty="0" smtClean="0"/>
              <a:t>A triangle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Dach kościoła - trójkąt</a:t>
            </a:r>
            <a:endParaRPr lang="pl-PL" sz="2800" dirty="0"/>
          </a:p>
        </p:txBody>
      </p:sp>
      <p:pic>
        <p:nvPicPr>
          <p:cNvPr id="5" name="Symbol zastępczy obrazu 4" descr="DSC091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36096" y="2204864"/>
            <a:ext cx="3429000" cy="20574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A road </a:t>
            </a:r>
            <a:r>
              <a:rPr lang="pl-PL" sz="2800" dirty="0" smtClean="0"/>
              <a:t>sign </a:t>
            </a:r>
            <a:r>
              <a:rPr lang="pl-PL" sz="2800" dirty="0" smtClean="0"/>
              <a:t>– a speed limit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znak drogowy – ograniczenie prędkości</a:t>
            </a:r>
            <a:endParaRPr lang="pl-PL" sz="2800" dirty="0"/>
          </a:p>
        </p:txBody>
      </p:sp>
      <p:pic>
        <p:nvPicPr>
          <p:cNvPr id="5" name="Symbol zastępczy obrazu 4" descr="DSC091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0" y="1988840"/>
            <a:ext cx="3429000" cy="20574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A road </a:t>
            </a:r>
            <a:r>
              <a:rPr lang="pl-PL" sz="2800" dirty="0" smtClean="0"/>
              <a:t>sign </a:t>
            </a:r>
            <a:r>
              <a:rPr lang="pl-PL" sz="2800" dirty="0" smtClean="0"/>
              <a:t>– A triangle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Znak drogowy - trójkąt</a:t>
            </a:r>
            <a:endParaRPr lang="pl-PL" sz="2800" dirty="0"/>
          </a:p>
        </p:txBody>
      </p:sp>
      <p:pic>
        <p:nvPicPr>
          <p:cNvPr id="5" name="Symbol zastępczy obrazu 4" descr="DSC091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47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Bogaty</vt:lpstr>
      <vt:lpstr>Erasmus + 2014-2016  Maths is Everywhere  Task 1 MATHS AROUND US  made by Mateusz Gawlik and  Rafał Binkowski  Zadanie 1  MATEMATYKA WOKÓŁ NAS- wykonanie:  Mateusz Gawlik,  Rafał Binkowski</vt:lpstr>
      <vt:lpstr> a CD – A Circle   Płyta cd - koło </vt:lpstr>
      <vt:lpstr>traffic lights –  A Rectangle  światła ruchu drogowego - prostokąt</vt:lpstr>
      <vt:lpstr>A road sign –  a square  znak drogowy - kwadrat</vt:lpstr>
      <vt:lpstr>A road sign – A road number  znak drogowy -numer drogi</vt:lpstr>
      <vt:lpstr>A road sign –  a  distance  Znak drogowy - odległość</vt:lpstr>
      <vt:lpstr>A roof of church –  A triangle  Dach kościoła - trójkąt</vt:lpstr>
      <vt:lpstr>A road sign – a speed limit  znak drogowy – ograniczenie prędkości</vt:lpstr>
      <vt:lpstr>A road sign – A triangle  Znak drogowy - trójkąt</vt:lpstr>
      <vt:lpstr>A clock – time  Zegar - czas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+ 2014-2016  Maths is Everywhere  Task 1 MATHS IS AROUND US  made by Mateusz Gawlik and Rafał Binkowski  Zadanie 1 MATEMATYKA WOKÓŁ NAS- wykonanie: Mateusz Gawlik, Rafał Binkowski</dc:title>
  <dc:creator>Mateusz</dc:creator>
  <cp:lastModifiedBy>Agnieszka Jankowska</cp:lastModifiedBy>
  <cp:revision>17</cp:revision>
  <dcterms:created xsi:type="dcterms:W3CDTF">2014-11-01T12:53:07Z</dcterms:created>
  <dcterms:modified xsi:type="dcterms:W3CDTF">2014-11-10T08:35:48Z</dcterms:modified>
</cp:coreProperties>
</file>