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3B948-464F-435F-B71A-1F309B3628D7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EBADF-6EB7-42D2-9B72-2DDD67C20C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92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EBADF-6EB7-42D2-9B72-2DDD67C20C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8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79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1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5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5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96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7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6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7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6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46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30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38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9ACEF-44DC-4E2E-AB7A-28675A5688F6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4FD73-1E51-4E57-8C20-76B993180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7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400" b="1" i="1" dirty="0" smtClean="0">
                <a:solidFill>
                  <a:srgbClr val="FFC000"/>
                </a:solidFill>
                <a:latin typeface="Adventurer Light SF" pitchFamily="2" charset="0"/>
              </a:rPr>
              <a:t>Our School </a:t>
            </a:r>
            <a:r>
              <a:rPr lang="en-GB" sz="5400" b="1" i="1" dirty="0">
                <a:solidFill>
                  <a:srgbClr val="FFC000"/>
                </a:solidFill>
                <a:latin typeface="Adventurer Light SF" pitchFamily="2" charset="0"/>
              </a:rPr>
              <a:t> </a:t>
            </a:r>
            <a:r>
              <a:rPr lang="en-GB" sz="5400" b="1" i="1" dirty="0" smtClean="0">
                <a:solidFill>
                  <a:srgbClr val="FFC000"/>
                </a:solidFill>
                <a:latin typeface="Adventurer Light SF" pitchFamily="2" charset="0"/>
              </a:rPr>
              <a:t>TO BALIKESIR </a:t>
            </a:r>
            <a:endParaRPr lang="en-GB" sz="5400" b="1" i="1" dirty="0">
              <a:solidFill>
                <a:srgbClr val="FFC000"/>
              </a:solidFill>
              <a:latin typeface="Adventurer Light SF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>
            <a:normAutofit/>
          </a:bodyPr>
          <a:lstStyle/>
          <a:p>
            <a:r>
              <a:rPr lang="en-GB" sz="4400" b="1" i="1" dirty="0" smtClean="0">
                <a:solidFill>
                  <a:srgbClr val="FF0000"/>
                </a:solidFill>
                <a:latin typeface="Adventurer Light SF" pitchFamily="2" charset="0"/>
              </a:rPr>
              <a:t>BY year 10 students</a:t>
            </a:r>
            <a:endParaRPr lang="en-GB" sz="4400" b="1" i="1" dirty="0">
              <a:solidFill>
                <a:srgbClr val="FF0000"/>
              </a:solidFill>
              <a:latin typeface="Adventurer Light SF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784" y="2060848"/>
            <a:ext cx="338437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turkey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2250584"/>
            <a:ext cx="3024336" cy="2012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8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Our school to </a:t>
            </a:r>
            <a:r>
              <a:rPr lang="en-GB" dirty="0"/>
              <a:t> </a:t>
            </a:r>
            <a:r>
              <a:rPr lang="en-GB" dirty="0" smtClean="0"/>
              <a:t>Manchester Airport  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5" t="30337" r="1620" b="18804"/>
          <a:stretch/>
        </p:blipFill>
        <p:spPr bwMode="auto">
          <a:xfrm>
            <a:off x="1619672" y="3610403"/>
            <a:ext cx="5464405" cy="29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Our school to  Manchester airport 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takes 56 minutes  By  Car.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route is 49 miles long.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Manchester to Izmir airport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Manchester airport to Izmir airport takes 2560.6 </a:t>
            </a:r>
            <a:r>
              <a:rPr lang="en-GB" dirty="0" smtClean="0">
                <a:solidFill>
                  <a:schemeClr val="bg1"/>
                </a:solidFill>
              </a:rPr>
              <a:t>miles or 5.5 hours by plane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6" t="24096" r="1229" b="25391"/>
          <a:stretch/>
        </p:blipFill>
        <p:spPr bwMode="auto">
          <a:xfrm>
            <a:off x="1907704" y="2708918"/>
            <a:ext cx="4608512" cy="341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5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Izmir to the school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Izmir airport to the Balikesir school it takes 2hr 35min and it is 120.5 </a:t>
            </a:r>
            <a:r>
              <a:rPr lang="en-GB" dirty="0">
                <a:solidFill>
                  <a:schemeClr val="bg1"/>
                </a:solidFill>
              </a:rPr>
              <a:t>miles </a:t>
            </a:r>
            <a:r>
              <a:rPr lang="en-GB" dirty="0" smtClean="0">
                <a:solidFill>
                  <a:schemeClr val="bg1"/>
                </a:solidFill>
              </a:rPr>
              <a:t>by car.</a:t>
            </a:r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7" t="24981" r="9031" b="29290"/>
          <a:stretch/>
        </p:blipFill>
        <p:spPr bwMode="auto">
          <a:xfrm>
            <a:off x="1763688" y="2780928"/>
            <a:ext cx="5375843" cy="375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distance  travelled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b="1" dirty="0">
                <a:solidFill>
                  <a:schemeClr val="bg1"/>
                </a:solidFill>
              </a:rPr>
              <a:t>49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2560.6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120.5</a:t>
            </a:r>
          </a:p>
          <a:p>
            <a:endParaRPr lang="en-GB" dirty="0"/>
          </a:p>
          <a:p>
            <a:r>
              <a:rPr lang="en-GB" b="1" dirty="0">
                <a:solidFill>
                  <a:schemeClr val="bg1"/>
                </a:solidFill>
              </a:rPr>
              <a:t>2730.1 miles  by car in total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796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83</Words>
  <Application>Microsoft Office PowerPoint</Application>
  <PresentationFormat>On-screen Show (4:3)</PresentationFormat>
  <Paragraphs>17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Our School  TO BALIKESIR </vt:lpstr>
      <vt:lpstr>Our school to  Manchester Airport   </vt:lpstr>
      <vt:lpstr>Manchester to Izmir airport</vt:lpstr>
      <vt:lpstr>Izmir to the school </vt:lpstr>
      <vt:lpstr>Total distance  travelled </vt:lpstr>
    </vt:vector>
  </TitlesOfParts>
  <Company>LCC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TO BALIKESIR</dc:title>
  <dc:creator>Ummer SHAFFI</dc:creator>
  <cp:lastModifiedBy>D.Grogan</cp:lastModifiedBy>
  <cp:revision>22</cp:revision>
  <dcterms:created xsi:type="dcterms:W3CDTF">2015-03-02T10:48:32Z</dcterms:created>
  <dcterms:modified xsi:type="dcterms:W3CDTF">2015-04-16T12:13:37Z</dcterms:modified>
</cp:coreProperties>
</file>