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2FD0-8FF9-47DB-B87E-A8FC93E7C1B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5B07-E938-4B34-9669-1752884477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730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5B07-E938-4B34-9669-1752884477C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01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pl-PL" dirty="0" smtClean="0"/>
              <a:t>ERASMUS+ 2014-2016</a:t>
            </a:r>
            <a:br>
              <a:rPr lang="pl-PL" dirty="0" smtClean="0"/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„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Maths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Is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Everyw</a:t>
            </a:r>
            <a:r>
              <a:rPr lang="pl-PL" sz="8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here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6400800" cy="2832720"/>
          </a:xfrm>
        </p:spPr>
        <p:txBody>
          <a:bodyPr>
            <a:normAutofit/>
          </a:bodyPr>
          <a:lstStyle/>
          <a:p>
            <a:endParaRPr lang="pl-PL" sz="12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pl-PL" sz="12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pl-PL" sz="12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endParaRPr lang="pl-PL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35696" y="2996952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TASK 1 –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Maths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Around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Us</a:t>
            </a:r>
            <a:endParaRPr lang="pl-PL" sz="24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Zad. 1 – Matematyka wokół nas</a:t>
            </a:r>
          </a:p>
        </p:txBody>
      </p:sp>
      <p:sp>
        <p:nvSpPr>
          <p:cNvPr id="5" name="Prostokąt 4"/>
          <p:cNvSpPr/>
          <p:nvPr/>
        </p:nvSpPr>
        <p:spPr>
          <a:xfrm>
            <a:off x="2915816" y="4869160"/>
            <a:ext cx="232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By Maciej Kowalski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63688" y="2708920"/>
            <a:ext cx="4572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pl-PL" sz="1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</a:b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Rectangles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prostokąty/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pictures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-obrazki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l-PL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zdj agata w irl\Obraz 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ircles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koła/A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cover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and a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wheel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-wieczko i koło</a:t>
            </a:r>
            <a:b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l-PL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zdj agata w irl\Obraz 1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3024336" cy="2520280"/>
          </a:xfrm>
          <a:prstGeom prst="rect">
            <a:avLst/>
          </a:prstGeom>
          <a:noFill/>
        </p:spPr>
      </p:pic>
      <p:pic>
        <p:nvPicPr>
          <p:cNvPr id="6" name="Picture 2" descr="J:\DCIM\101MSDCF\DSC0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3060427" cy="251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Digits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cyfry/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calendar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clock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b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accent3">
                    <a:lumMod val="75000"/>
                  </a:schemeClr>
                </a:solidFill>
              </a:rPr>
              <a:t>zegar i kalendarz</a:t>
            </a:r>
            <a:endParaRPr lang="pl-PL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J:\DCIM\101MSDCF\DSC0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168352" cy="3215680"/>
          </a:xfrm>
          <a:prstGeom prst="rect">
            <a:avLst/>
          </a:prstGeom>
          <a:noFill/>
        </p:spPr>
      </p:pic>
      <p:pic>
        <p:nvPicPr>
          <p:cNvPr id="5" name="Content Placeholder 4" descr="J:\DCIM\101MSDCF\DSC000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312368" cy="2869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Percent</a:t>
            </a:r>
            <a:r>
              <a:rPr lang="pl-PL" dirty="0" smtClean="0"/>
              <a:t>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procent/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carton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milk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-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karton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smtClean="0">
                <a:solidFill>
                  <a:schemeClr val="accent3">
                    <a:lumMod val="75000"/>
                  </a:schemeClr>
                </a:solidFill>
              </a:rPr>
              <a:t>mleka</a:t>
            </a:r>
            <a:endParaRPr lang="pl-P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099" name="Picture 3" descr="J:\DCIM\101MSDCF\DSC0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384376" cy="2157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Kilograms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-kilogramy/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flour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mąka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J:\DCIM\101MSDCF\DSC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5976664" cy="407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Litres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- litry/ </a:t>
            </a:r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Oil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- olej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J:\DCIM\101MSDCF\DSC0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648101" cy="4127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7200" dirty="0" err="1" smtClean="0">
                <a:solidFill>
                  <a:schemeClr val="accent3">
                    <a:lumMod val="75000"/>
                  </a:schemeClr>
                </a:solidFill>
              </a:rPr>
              <a:t>Thanks</a:t>
            </a:r>
            <a:r>
              <a:rPr lang="pl-PL" sz="7200" dirty="0" smtClean="0">
                <a:solidFill>
                  <a:schemeClr val="accent3">
                    <a:lumMod val="75000"/>
                  </a:schemeClr>
                </a:solidFill>
              </a:rPr>
              <a:t> for </a:t>
            </a:r>
            <a:r>
              <a:rPr lang="pl-PL" sz="7200" dirty="0" err="1" smtClean="0">
                <a:solidFill>
                  <a:schemeClr val="accent3">
                    <a:lumMod val="75000"/>
                  </a:schemeClr>
                </a:solidFill>
              </a:rPr>
              <a:t>watching</a:t>
            </a:r>
            <a:endParaRPr lang="pl-PL" sz="7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59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Motyw pakietu Office</vt:lpstr>
      <vt:lpstr>ERASMUS+ 2014-2016 „Maths Is Everyw here”</vt:lpstr>
      <vt:lpstr>Rectangles – prostokąty/pictures-obrazki </vt:lpstr>
      <vt:lpstr>Circles – koła/A cover and a wheel -wieczko i koło </vt:lpstr>
      <vt:lpstr>Digits – cyfry/ A calendar and a clock - zegar i kalendarz</vt:lpstr>
      <vt:lpstr>Percent – procent/ A carton of milk - karton mleka</vt:lpstr>
      <vt:lpstr> Kilograms-kilogramy/flour- mąka </vt:lpstr>
      <vt:lpstr>Litres - litry/ Oil - olej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Magdalena Mazur</dc:creator>
  <cp:lastModifiedBy>Magdalena Mazur</cp:lastModifiedBy>
  <cp:revision>16</cp:revision>
  <dcterms:modified xsi:type="dcterms:W3CDTF">2014-11-18T20:50:04Z</dcterms:modified>
</cp:coreProperties>
</file>