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6" r:id="rId2"/>
    <p:sldId id="256" r:id="rId3"/>
    <p:sldId id="267" r:id="rId4"/>
    <p:sldId id="272" r:id="rId5"/>
    <p:sldId id="258" r:id="rId6"/>
    <p:sldId id="273" r:id="rId7"/>
    <p:sldId id="264" r:id="rId8"/>
    <p:sldId id="270" r:id="rId9"/>
    <p:sldId id="257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7802" autoAdjust="0"/>
  </p:normalViewPr>
  <p:slideViewPr>
    <p:cSldViewPr>
      <p:cViewPr varScale="1">
        <p:scale>
          <a:sx n="70" d="100"/>
          <a:sy n="70" d="100"/>
        </p:scale>
        <p:origin x="13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0C5A5-0A5B-4177-A335-EE32834E8315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DBBBA-7995-474A-AB0B-ED3D2DE3A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31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0C-5031-4757-9844-9BD402738546}" type="datetime1">
              <a:rPr lang="en-GB" smtClean="0"/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6A84-C577-47FA-98BF-ADE6D53A0FA7}" type="slidenum">
              <a:rPr lang="en-GB" smtClean="0"/>
              <a:t>‹#›</a:t>
            </a:fld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05AA-432F-4426-BDCB-031C13897246}" type="datetime1">
              <a:rPr lang="en-GB" smtClean="0"/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6A84-C577-47FA-98BF-ADE6D53A0F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0519-95DD-49C4-AC38-95C1B66E751D}" type="datetime1">
              <a:rPr lang="en-GB" smtClean="0"/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6A84-C577-47FA-98BF-ADE6D53A0F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BA05-1FC5-46ED-9969-7B73B8486378}" type="datetime1">
              <a:rPr lang="en-GB" smtClean="0"/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6A84-C577-47FA-98BF-ADE6D53A0F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CC80-0664-4042-90F7-D05E620E3A8D}" type="datetime1">
              <a:rPr lang="en-GB" smtClean="0"/>
              <a:t>18/05/2016</a:t>
            </a:fld>
            <a:endParaRPr lang="en-GB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6A84-C577-47FA-98BF-ADE6D53A0FA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E3F3-58A6-47E6-9E42-5E6A16DF238A}" type="datetime1">
              <a:rPr lang="en-GB" smtClean="0"/>
              <a:t>18/05/2016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6A84-C577-47FA-98BF-ADE6D53A0F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672A-6DF7-43AF-8F5F-D40C294D9085}" type="datetime1">
              <a:rPr lang="en-GB" smtClean="0"/>
              <a:t>18/05/2016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6A84-C577-47FA-98BF-ADE6D53A0F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2288-AD6E-4A04-BBB4-8EE4D26E05D8}" type="datetime1">
              <a:rPr lang="en-GB" smtClean="0"/>
              <a:t>18/05/2016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6A84-C577-47FA-98BF-ADE6D53A0F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9A0F-665B-494C-B180-288977DF6590}" type="datetime1">
              <a:rPr lang="en-GB" smtClean="0"/>
              <a:t>18/05/2016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6A84-C577-47FA-98BF-ADE6D53A0F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B17D-3640-4713-8A6C-F5C9556F0BC0}" type="datetime1">
              <a:rPr lang="en-GB" smtClean="0"/>
              <a:t>18/05/2016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6A84-C577-47FA-98BF-ADE6D53A0FA7}" type="slidenum">
              <a:rPr lang="en-GB" smtClean="0"/>
              <a:t>‹#›</a:t>
            </a:fld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C6DF-4D18-4569-8232-7A717C922959}" type="datetime1">
              <a:rPr lang="en-GB" smtClean="0"/>
              <a:t>18/05/2016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6A84-C577-47FA-98BF-ADE6D53A0FA7}" type="slidenum">
              <a:rPr lang="en-GB" smtClean="0"/>
              <a:t>‹#›</a:t>
            </a:fld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2B104B0-8F1F-4226-9EC5-2B8F9CA86947}" type="datetime1">
              <a:rPr lang="en-GB" smtClean="0"/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F906A84-C577-47FA-98BF-ADE6D53A0FA7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rspca+dogs&amp;source=images&amp;cd=&amp;cad=rja&amp;uact=8&amp;ved=0CAcQjRw&amp;url=http://velcrodog.co.uk/tag/rspca/&amp;ei=yuQPVZWIAYf9UsifgNAJ&amp;bvm=bv.88528373,d.ZGU&amp;psig=AFQjCNGotYidQlqA48gRewlf5wSh6txm7g&amp;ust=142719135204203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-36214"/>
            <a:ext cx="8928992" cy="1470025"/>
          </a:xfrm>
        </p:spPr>
        <p:txBody>
          <a:bodyPr>
            <a:noAutofit/>
          </a:bodyPr>
          <a:lstStyle/>
          <a:p>
            <a:r>
              <a:rPr lang="en-GB" sz="4800" b="1" u="sng" dirty="0" smtClean="0"/>
              <a:t> FUNDRASING FOR R.S.P.C.A</a:t>
            </a:r>
            <a:endParaRPr lang="en-GB" sz="20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107504" y="5661248"/>
            <a:ext cx="93965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By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YEAR 11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t0.gstatic.com/images?q=tbn:ANd9GcS4HukzbGoqiK3_-OsPLSJ0_Ixxf3jTX294s0w9AKILRSb72FVFFA:velcrodogdays.files.wordpress.com/2013/08/rspca_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98603"/>
            <a:ext cx="8077418" cy="421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8091" r="13595"/>
          <a:stretch/>
        </p:blipFill>
        <p:spPr>
          <a:xfrm>
            <a:off x="3779912" y="2708920"/>
            <a:ext cx="5040560" cy="3586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We had a great time!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4525963"/>
          </a:xfrm>
        </p:spPr>
        <p:txBody>
          <a:bodyPr>
            <a:normAutofit/>
          </a:bodyPr>
          <a:lstStyle/>
          <a:p>
            <a:r>
              <a:rPr lang="en-GB" sz="8800" dirty="0" smtClean="0">
                <a:solidFill>
                  <a:srgbClr val="FFFF00"/>
                </a:solidFill>
              </a:rPr>
              <a:t>We </a:t>
            </a:r>
            <a:r>
              <a:rPr lang="en-GB" sz="8800" dirty="0" smtClean="0">
                <a:solidFill>
                  <a:srgbClr val="FFFF00"/>
                </a:solidFill>
              </a:rPr>
              <a:t>raised </a:t>
            </a:r>
            <a:r>
              <a:rPr lang="en-GB" sz="8800" dirty="0" smtClean="0">
                <a:solidFill>
                  <a:srgbClr val="FFFF00"/>
                </a:solidFill>
              </a:rPr>
              <a:t>£</a:t>
            </a:r>
            <a:r>
              <a:rPr lang="en-GB" sz="8800" dirty="0" smtClean="0">
                <a:solidFill>
                  <a:srgbClr val="FFFF00"/>
                </a:solidFill>
              </a:rPr>
              <a:t>322.50  </a:t>
            </a:r>
            <a:endParaRPr lang="en-GB" sz="8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9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429388"/>
              </p:ext>
            </p:extLst>
          </p:nvPr>
        </p:nvGraphicFramePr>
        <p:xfrm>
          <a:off x="1619672" y="3789040"/>
          <a:ext cx="6336704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4"/>
              </a:tblGrid>
              <a:tr h="54006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R.S.P.C.A   </a:t>
                      </a:r>
                      <a:r>
                        <a:rPr lang="en-GB" sz="2800" baseline="0" dirty="0" smtClean="0"/>
                        <a:t>                                     </a:t>
                      </a:r>
                      <a:r>
                        <a:rPr lang="en-GB" sz="2800" baseline="0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Cancer</a:t>
                      </a:r>
                      <a:r>
                        <a:rPr lang="en-GB" sz="2800" baseline="0" dirty="0" smtClean="0"/>
                        <a:t> research                           </a:t>
                      </a:r>
                      <a:r>
                        <a:rPr lang="en-GB" sz="2800" baseline="0" dirty="0" smtClean="0"/>
                        <a:t> 16</a:t>
                      </a:r>
                      <a:endParaRPr lang="en-GB" sz="2800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Water</a:t>
                      </a:r>
                      <a:r>
                        <a:rPr lang="en-GB" sz="2800" baseline="0" dirty="0" smtClean="0"/>
                        <a:t> aid                                    </a:t>
                      </a:r>
                      <a:r>
                        <a:rPr lang="en-GB" sz="2800" baseline="0" dirty="0" smtClean="0"/>
                        <a:t>  8</a:t>
                      </a:r>
                      <a:endParaRPr lang="en-GB" sz="2800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Open doors     </a:t>
                      </a:r>
                      <a:r>
                        <a:rPr lang="en-GB" sz="2800" dirty="0" smtClean="0"/>
                        <a:t>(homeless)                </a:t>
                      </a:r>
                      <a:r>
                        <a:rPr lang="en-GB" sz="2800" dirty="0" smtClean="0"/>
                        <a:t>4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48064" y="768229"/>
            <a:ext cx="3240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did a survey. </a:t>
            </a:r>
            <a:r>
              <a:rPr lang="en-GB" sz="2800" dirty="0"/>
              <a:t>T</a:t>
            </a:r>
            <a:r>
              <a:rPr lang="en-GB" sz="2800" dirty="0" smtClean="0"/>
              <a:t>he R.S.P.C.A  won the vote for who we should raise money for.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291176"/>
            <a:ext cx="49076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sz="8000" b="1" u="sng" dirty="0" smtClean="0">
                <a:solidFill>
                  <a:srgbClr val="0000FF"/>
                </a:solidFill>
              </a:rPr>
              <a:t>RSPCA</a:t>
            </a:r>
            <a:endParaRPr lang="en-GB" sz="8000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2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7067128" cy="418058"/>
          </a:xfrm>
        </p:spPr>
        <p:txBody>
          <a:bodyPr>
            <a:noAutofit/>
          </a:bodyPr>
          <a:lstStyle/>
          <a:p>
            <a:r>
              <a:rPr lang="en-GB" sz="6600" b="1" u="sng" dirty="0" smtClean="0">
                <a:solidFill>
                  <a:srgbClr val="0000FF"/>
                </a:solidFill>
              </a:rPr>
              <a:t>About the RSPCA</a:t>
            </a:r>
            <a:endParaRPr lang="en-GB" sz="6600" b="1" u="sng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575" y="1057151"/>
            <a:ext cx="8496944" cy="42440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600" dirty="0" smtClean="0">
                <a:solidFill>
                  <a:schemeClr val="tx1"/>
                </a:solidFill>
              </a:rPr>
              <a:t>RSPCA means </a:t>
            </a:r>
            <a:r>
              <a:rPr lang="en-US" sz="3600" b="1" dirty="0" smtClean="0">
                <a:solidFill>
                  <a:schemeClr val="tx1"/>
                </a:solidFill>
              </a:rPr>
              <a:t>The </a:t>
            </a:r>
            <a:r>
              <a:rPr lang="en-US" sz="3600" b="1" dirty="0">
                <a:solidFill>
                  <a:schemeClr val="tx1"/>
                </a:solidFill>
              </a:rPr>
              <a:t>Royal Society for the Prevention of Cruelty to </a:t>
            </a:r>
            <a:r>
              <a:rPr lang="en-US" sz="3600" b="1" dirty="0" smtClean="0">
                <a:solidFill>
                  <a:schemeClr val="tx1"/>
                </a:solidFill>
              </a:rPr>
              <a:t>Animals.</a:t>
            </a:r>
            <a:endParaRPr lang="en-GB" sz="3600" b="1" dirty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They </a:t>
            </a:r>
            <a:r>
              <a:rPr lang="en-US" sz="3600" dirty="0">
                <a:solidFill>
                  <a:schemeClr val="tx1"/>
                </a:solidFill>
              </a:rPr>
              <a:t>were founded in a London coffee shop in </a:t>
            </a:r>
            <a:r>
              <a:rPr lang="en-US" sz="3600" dirty="0" smtClean="0">
                <a:solidFill>
                  <a:schemeClr val="tx1"/>
                </a:solidFill>
              </a:rPr>
              <a:t>1824.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They have </a:t>
            </a:r>
            <a:r>
              <a:rPr lang="en-US" sz="3600" dirty="0" err="1" smtClean="0">
                <a:solidFill>
                  <a:schemeClr val="tx1"/>
                </a:solidFill>
              </a:rPr>
              <a:t>centres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all over the country. The nearest is in </a:t>
            </a:r>
            <a:r>
              <a:rPr lang="en-US" sz="3600" dirty="0" err="1">
                <a:solidFill>
                  <a:schemeClr val="tx1"/>
                </a:solidFill>
              </a:rPr>
              <a:t>A</a:t>
            </a:r>
            <a:r>
              <a:rPr lang="en-US" sz="3600" dirty="0" err="1" smtClean="0">
                <a:solidFill>
                  <a:schemeClr val="tx1"/>
                </a:solidFill>
              </a:rPr>
              <a:t>ccrington</a:t>
            </a:r>
            <a:r>
              <a:rPr lang="en-US" sz="36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568" y="4588878"/>
            <a:ext cx="3334801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778098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What we had to do?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736" y="882941"/>
            <a:ext cx="8566736" cy="5570395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We had to choose and decide which charity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We had to ask Mr Wright if we could </a:t>
            </a:r>
            <a:r>
              <a:rPr lang="en-GB" dirty="0" smtClean="0">
                <a:solidFill>
                  <a:schemeClr val="tx1"/>
                </a:solidFill>
              </a:rPr>
              <a:t>use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dirty="0" smtClean="0">
                <a:solidFill>
                  <a:schemeClr val="tx1"/>
                </a:solidFill>
              </a:rPr>
              <a:t>morning at school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We had to check with some of our teachers if the date was ok.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 We had to decide what games to play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We had to decide how much to charge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We had to work out how much we would make from the buns and biscuits.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We had to make posters to tell everybody about what we were </a:t>
            </a:r>
            <a:r>
              <a:rPr lang="en-GB" dirty="0" smtClean="0">
                <a:solidFill>
                  <a:schemeClr val="tx1"/>
                </a:solidFill>
              </a:rPr>
              <a:t>doing and deliver an assembly.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We had to make leaflets to ask staff to help us get things for the tombola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We had to get things ready.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We found out about the R.S.P.C.A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u="sng" dirty="0" smtClean="0">
                <a:solidFill>
                  <a:srgbClr val="0000FF"/>
                </a:solidFill>
              </a:rPr>
              <a:t>RSPCA</a:t>
            </a:r>
            <a:endParaRPr lang="en-GB" sz="6600" b="1" u="sng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31" y="1556792"/>
            <a:ext cx="8265096" cy="475252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5100" u="sng" dirty="0" smtClean="0">
                <a:solidFill>
                  <a:schemeClr val="tx1"/>
                </a:solidFill>
              </a:rPr>
              <a:t>We thought about lots of ideas but we chose:</a:t>
            </a:r>
          </a:p>
          <a:p>
            <a:r>
              <a:rPr lang="en-GB" sz="5800" dirty="0" smtClean="0">
                <a:solidFill>
                  <a:schemeClr val="tx1"/>
                </a:solidFill>
              </a:rPr>
              <a:t>Dress up </a:t>
            </a:r>
            <a:r>
              <a:rPr lang="en-GB" sz="5800" dirty="0" smtClean="0">
                <a:solidFill>
                  <a:schemeClr val="tx1"/>
                </a:solidFill>
              </a:rPr>
              <a:t>as animals </a:t>
            </a:r>
            <a:r>
              <a:rPr lang="en-GB" sz="5800" dirty="0" smtClean="0">
                <a:solidFill>
                  <a:schemeClr val="tx1"/>
                </a:solidFill>
              </a:rPr>
              <a:t>for £1</a:t>
            </a:r>
          </a:p>
          <a:p>
            <a:r>
              <a:rPr lang="en-GB" sz="5800" dirty="0" smtClean="0">
                <a:solidFill>
                  <a:schemeClr val="tx1"/>
                </a:solidFill>
              </a:rPr>
              <a:t>Treasure island </a:t>
            </a:r>
            <a:r>
              <a:rPr lang="en-GB" sz="5800" dirty="0" smtClean="0">
                <a:solidFill>
                  <a:schemeClr val="tx1"/>
                </a:solidFill>
              </a:rPr>
              <a:t>map</a:t>
            </a:r>
            <a:endParaRPr lang="en-GB" sz="5800" dirty="0" smtClean="0">
              <a:solidFill>
                <a:schemeClr val="tx1"/>
              </a:solidFill>
            </a:endParaRPr>
          </a:p>
          <a:p>
            <a:r>
              <a:rPr lang="en-GB" sz="5800" dirty="0" smtClean="0">
                <a:solidFill>
                  <a:schemeClr val="tx1"/>
                </a:solidFill>
              </a:rPr>
              <a:t>Guess h</a:t>
            </a:r>
            <a:r>
              <a:rPr lang="en-GB" sz="5800" dirty="0" smtClean="0">
                <a:solidFill>
                  <a:schemeClr val="tx1"/>
                </a:solidFill>
              </a:rPr>
              <a:t>ow </a:t>
            </a:r>
            <a:r>
              <a:rPr lang="en-GB" sz="5800" dirty="0" smtClean="0">
                <a:solidFill>
                  <a:schemeClr val="tx1"/>
                </a:solidFill>
              </a:rPr>
              <a:t>many sweets in the </a:t>
            </a:r>
            <a:r>
              <a:rPr lang="en-GB" sz="5800" dirty="0" smtClean="0">
                <a:solidFill>
                  <a:schemeClr val="tx1"/>
                </a:solidFill>
              </a:rPr>
              <a:t>jar?</a:t>
            </a:r>
            <a:endParaRPr lang="en-GB" sz="5800" dirty="0" smtClean="0">
              <a:solidFill>
                <a:schemeClr val="tx1"/>
              </a:solidFill>
            </a:endParaRPr>
          </a:p>
          <a:p>
            <a:r>
              <a:rPr lang="en-GB" sz="5800" dirty="0" smtClean="0">
                <a:solidFill>
                  <a:schemeClr val="tx1"/>
                </a:solidFill>
              </a:rPr>
              <a:t>Sell biscuits/cakes</a:t>
            </a:r>
          </a:p>
          <a:p>
            <a:r>
              <a:rPr lang="en-GB" sz="5800" dirty="0" smtClean="0">
                <a:solidFill>
                  <a:schemeClr val="tx1"/>
                </a:solidFill>
              </a:rPr>
              <a:t>Name the </a:t>
            </a:r>
            <a:r>
              <a:rPr lang="en-GB" sz="5800" dirty="0" smtClean="0">
                <a:solidFill>
                  <a:schemeClr val="tx1"/>
                </a:solidFill>
              </a:rPr>
              <a:t>teddy bear</a:t>
            </a:r>
            <a:endParaRPr lang="en-GB" sz="5800" dirty="0" smtClean="0">
              <a:solidFill>
                <a:schemeClr val="tx1"/>
              </a:solidFill>
            </a:endParaRPr>
          </a:p>
          <a:p>
            <a:r>
              <a:rPr lang="en-GB" sz="5800" dirty="0" smtClean="0">
                <a:solidFill>
                  <a:schemeClr val="tx1"/>
                </a:solidFill>
              </a:rPr>
              <a:t>Make posters </a:t>
            </a:r>
          </a:p>
          <a:p>
            <a:r>
              <a:rPr lang="en-GB" sz="5800" dirty="0" smtClean="0">
                <a:solidFill>
                  <a:schemeClr val="tx1"/>
                </a:solidFill>
              </a:rPr>
              <a:t>Pin </a:t>
            </a:r>
            <a:r>
              <a:rPr lang="en-GB" sz="5800" dirty="0">
                <a:solidFill>
                  <a:schemeClr val="tx1"/>
                </a:solidFill>
              </a:rPr>
              <a:t>the tail on the donkey </a:t>
            </a:r>
          </a:p>
          <a:p>
            <a:r>
              <a:rPr lang="en-GB" sz="5800" dirty="0" smtClean="0">
                <a:solidFill>
                  <a:schemeClr val="tx1"/>
                </a:solidFill>
              </a:rPr>
              <a:t>Tombola</a:t>
            </a:r>
          </a:p>
        </p:txBody>
      </p:sp>
    </p:spTree>
    <p:extLst>
      <p:ext uri="{BB962C8B-B14F-4D97-AF65-F5344CB8AC3E}">
        <p14:creationId xmlns:p14="http://schemas.microsoft.com/office/powerpoint/2010/main" val="25361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658"/>
          <a:stretch/>
        </p:blipFill>
        <p:spPr>
          <a:xfrm>
            <a:off x="489272" y="617728"/>
            <a:ext cx="2491692" cy="2959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344" y="248396"/>
            <a:ext cx="249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Dressing up as animals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063" y="355091"/>
            <a:ext cx="4212805" cy="2304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4128" y="2777152"/>
            <a:ext cx="296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Find the X on the treasure map to win a prize.</a:t>
            </a:r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7787" t="6225" r="26800" b="23225"/>
          <a:stretch/>
        </p:blipFill>
        <p:spPr>
          <a:xfrm>
            <a:off x="4984656" y="3513064"/>
            <a:ext cx="3454197" cy="27962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53236" y="6309319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Guess how many sweets in the jar</a:t>
            </a:r>
            <a:endParaRPr lang="en-GB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72" y="3744053"/>
            <a:ext cx="3117697" cy="23342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607832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Tombola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0923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u="sng" dirty="0" smtClean="0"/>
              <a:t>R.S.P.C.A</a:t>
            </a:r>
            <a:br>
              <a:rPr lang="en-GB" b="1" u="sng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        </a:t>
            </a:r>
            <a:r>
              <a:rPr lang="en-GB" dirty="0" smtClean="0">
                <a:solidFill>
                  <a:srgbClr val="0000FF"/>
                </a:solidFill>
              </a:rPr>
              <a:t>  </a:t>
            </a:r>
            <a:r>
              <a:rPr lang="en-GB" sz="4800" u="sng" dirty="0" smtClean="0">
                <a:solidFill>
                  <a:srgbClr val="0000FF"/>
                </a:solidFill>
              </a:rPr>
              <a:t>PRICE OF THINGS 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rgbClr val="FFFF00"/>
                </a:solidFill>
              </a:rPr>
              <a:t>We had to decide how much to </a:t>
            </a:r>
            <a:r>
              <a:rPr lang="en-GB" sz="3600" dirty="0" smtClean="0">
                <a:solidFill>
                  <a:srgbClr val="FFFF00"/>
                </a:solidFill>
              </a:rPr>
              <a:t>charge.</a:t>
            </a:r>
            <a:endParaRPr lang="en-GB" sz="3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3200" dirty="0" smtClean="0">
                <a:solidFill>
                  <a:schemeClr val="tx1"/>
                </a:solidFill>
              </a:rPr>
              <a:t>Pin the tail on the donkey	</a:t>
            </a:r>
            <a:r>
              <a:rPr lang="en-GB" sz="3200" b="1" dirty="0" smtClean="0">
                <a:solidFill>
                  <a:srgbClr val="FFFF00"/>
                </a:solidFill>
              </a:rPr>
              <a:t>20p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chemeClr val="tx1"/>
                </a:solidFill>
              </a:rPr>
              <a:t>Tombola   </a:t>
            </a:r>
            <a:r>
              <a:rPr lang="en-GB" sz="3200" b="1" dirty="0" smtClean="0">
                <a:solidFill>
                  <a:srgbClr val="FFFF00"/>
                </a:solidFill>
              </a:rPr>
              <a:t>10p a go.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chemeClr val="tx1"/>
                </a:solidFill>
              </a:rPr>
              <a:t>Cake Sale	</a:t>
            </a:r>
            <a:r>
              <a:rPr lang="en-GB" sz="3200" b="1" dirty="0" smtClean="0">
                <a:solidFill>
                  <a:srgbClr val="FFFF00"/>
                </a:solidFill>
              </a:rPr>
              <a:t>25p</a:t>
            </a:r>
            <a:r>
              <a:rPr lang="en-GB" sz="3200" dirty="0" smtClean="0">
                <a:solidFill>
                  <a:schemeClr val="tx1"/>
                </a:solidFill>
              </a:rPr>
              <a:t>		Biscuit sale  </a:t>
            </a:r>
            <a:r>
              <a:rPr lang="en-GB" sz="3200" b="1" dirty="0" smtClean="0">
                <a:solidFill>
                  <a:srgbClr val="FFFF00"/>
                </a:solidFill>
              </a:rPr>
              <a:t>20p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chemeClr val="tx1"/>
                </a:solidFill>
              </a:rPr>
              <a:t>Animal </a:t>
            </a:r>
            <a:r>
              <a:rPr lang="en-GB" sz="3200" dirty="0" smtClean="0">
                <a:solidFill>
                  <a:schemeClr val="tx1"/>
                </a:solidFill>
              </a:rPr>
              <a:t>Dress competition	Prize to be given.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chemeClr val="tx1"/>
                </a:solidFill>
              </a:rPr>
              <a:t>Colouring competition	Prize to be given.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chemeClr val="tx1"/>
                </a:solidFill>
              </a:rPr>
              <a:t>Treasure map	</a:t>
            </a:r>
            <a:r>
              <a:rPr lang="en-GB" sz="3200" b="1" dirty="0" smtClean="0">
                <a:solidFill>
                  <a:srgbClr val="FFFF00"/>
                </a:solidFill>
              </a:rPr>
              <a:t>20p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chemeClr val="tx1"/>
                </a:solidFill>
              </a:rPr>
              <a:t>Guess the name of the teddy	</a:t>
            </a:r>
            <a:r>
              <a:rPr lang="en-GB" sz="3200" b="1" dirty="0" smtClean="0">
                <a:solidFill>
                  <a:srgbClr val="FFFF00"/>
                </a:solidFill>
              </a:rPr>
              <a:t>20p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chemeClr val="tx1"/>
                </a:solidFill>
              </a:rPr>
              <a:t>How many sweets in a jar?	</a:t>
            </a:r>
            <a:r>
              <a:rPr lang="en-GB" sz="3200" b="1" dirty="0" smtClean="0">
                <a:solidFill>
                  <a:srgbClr val="FFFF00"/>
                </a:solidFill>
              </a:rPr>
              <a:t>20p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55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089" y="116632"/>
            <a:ext cx="87849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R.S.P.C .A. 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hat we do 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065803"/>
            <a:ext cx="795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91" y="3933056"/>
            <a:ext cx="3378181" cy="25336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78697" y="342900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dirty="0"/>
          </a:p>
          <a:p>
            <a:r>
              <a:rPr lang="en-US" sz="2000" dirty="0"/>
              <a:t>Type: Dog</a:t>
            </a:r>
          </a:p>
          <a:p>
            <a:endParaRPr lang="en-US" sz="2000" dirty="0"/>
          </a:p>
          <a:p>
            <a:r>
              <a:rPr lang="en-US" sz="2000" dirty="0"/>
              <a:t>Breed:  Crossbreed/Unknown crossbreed </a:t>
            </a:r>
          </a:p>
          <a:p>
            <a:endParaRPr lang="en-US" sz="2000" dirty="0" smtClean="0"/>
          </a:p>
          <a:p>
            <a:r>
              <a:rPr lang="en-GB" sz="2000" dirty="0" smtClean="0"/>
              <a:t>Colour</a:t>
            </a:r>
            <a:r>
              <a:rPr lang="en-US" sz="2000" dirty="0" smtClean="0"/>
              <a:t>: </a:t>
            </a:r>
            <a:r>
              <a:rPr lang="en-US" sz="2000" dirty="0"/>
              <a:t>Black</a:t>
            </a:r>
          </a:p>
          <a:p>
            <a:endParaRPr lang="en-US" sz="2000" dirty="0"/>
          </a:p>
          <a:p>
            <a:r>
              <a:rPr lang="en-US" sz="2000" dirty="0"/>
              <a:t>Age: 2 Years </a:t>
            </a:r>
            <a:r>
              <a:rPr lang="en-US" sz="2000" dirty="0" smtClean="0"/>
              <a:t>(approx.)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Ref: 111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959" y="1942966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RSPCA rescue animals that are in danger, they look after them and make them better.</a:t>
            </a:r>
          </a:p>
          <a:p>
            <a:r>
              <a:rPr lang="en-GB" sz="2800" dirty="0" smtClean="0"/>
              <a:t>When they are better, they help to put them in a new  safe home.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605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628" y="3790433"/>
            <a:ext cx="7859217" cy="648072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They help any creature.</a:t>
            </a:r>
            <a:endParaRPr lang="en-GB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28" y="4781247"/>
            <a:ext cx="4954633" cy="1581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704" r="14956" b="12757"/>
          <a:stretch/>
        </p:blipFill>
        <p:spPr>
          <a:xfrm>
            <a:off x="354542" y="391417"/>
            <a:ext cx="3915019" cy="3478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8918" r="11182"/>
          <a:stretch/>
        </p:blipFill>
        <p:spPr>
          <a:xfrm>
            <a:off x="4572000" y="391417"/>
            <a:ext cx="4176464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3593680"/>
            <a:ext cx="3240360" cy="276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544</TotalTime>
  <Words>367</Words>
  <Application>Microsoft Office PowerPoint</Application>
  <PresentationFormat>On-screen Show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Tw Cen MT</vt:lpstr>
      <vt:lpstr>Thatch</vt:lpstr>
      <vt:lpstr> FUNDRASING FOR R.S.P.C.A</vt:lpstr>
      <vt:lpstr>PowerPoint Presentation</vt:lpstr>
      <vt:lpstr>About the RSPCA</vt:lpstr>
      <vt:lpstr>What we had to do?</vt:lpstr>
      <vt:lpstr>RSPCA</vt:lpstr>
      <vt:lpstr>PowerPoint Presentation</vt:lpstr>
      <vt:lpstr>   R.S.P.C.A   </vt:lpstr>
      <vt:lpstr>PowerPoint Presentation</vt:lpstr>
      <vt:lpstr>They help any creature.</vt:lpstr>
      <vt:lpstr>We had a great time!</vt:lpstr>
    </vt:vector>
  </TitlesOfParts>
  <Company>LCC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PCHSAHolt</dc:creator>
  <cp:lastModifiedBy>D.Grogan</cp:lastModifiedBy>
  <cp:revision>60</cp:revision>
  <dcterms:created xsi:type="dcterms:W3CDTF">2015-03-17T10:55:49Z</dcterms:created>
  <dcterms:modified xsi:type="dcterms:W3CDTF">2016-05-18T19:10:20Z</dcterms:modified>
</cp:coreProperties>
</file>