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72" r:id="rId4"/>
    <p:sldId id="273" r:id="rId5"/>
    <p:sldId id="274" r:id="rId6"/>
    <p:sldId id="275" r:id="rId7"/>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53506D2-71AC-468F-9BD9-61F48E76CA56}" type="datetimeFigureOut">
              <a:rPr lang="ro-RO" smtClean="0"/>
              <a:pPr/>
              <a:t>28.08.2016</a:t>
            </a:fld>
            <a:endParaRPr lang="ro-RO"/>
          </a:p>
        </p:txBody>
      </p:sp>
      <p:sp>
        <p:nvSpPr>
          <p:cNvPr id="19" name="Footer Placeholder 18"/>
          <p:cNvSpPr>
            <a:spLocks noGrp="1"/>
          </p:cNvSpPr>
          <p:nvPr>
            <p:ph type="ftr" sz="quarter" idx="11"/>
          </p:nvPr>
        </p:nvSpPr>
        <p:spPr/>
        <p:txBody>
          <a:bodyPr/>
          <a:lstStyle/>
          <a:p>
            <a:endParaRPr lang="ro-RO"/>
          </a:p>
        </p:txBody>
      </p:sp>
      <p:sp>
        <p:nvSpPr>
          <p:cNvPr id="27" name="Slide Number Placeholder 26"/>
          <p:cNvSpPr>
            <a:spLocks noGrp="1"/>
          </p:cNvSpPr>
          <p:nvPr>
            <p:ph type="sldNum" sz="quarter" idx="12"/>
          </p:nvPr>
        </p:nvSpPr>
        <p:spPr/>
        <p:txBody>
          <a:bodyPr/>
          <a:lstStyle/>
          <a:p>
            <a:fld id="{FD1B7B66-2900-4D76-B611-49A25513D33F}" type="slidenum">
              <a:rPr lang="ro-RO" smtClean="0"/>
              <a:pPr/>
              <a:t>‹#›</a:t>
            </a:fld>
            <a:endParaRPr lang="ro-RO"/>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3506D2-71AC-468F-9BD9-61F48E76CA56}" type="datetimeFigureOut">
              <a:rPr lang="ro-RO" smtClean="0"/>
              <a:pPr/>
              <a:t>28.08.2016</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D1B7B66-2900-4D76-B611-49A25513D33F}" type="slidenum">
              <a:rPr lang="ro-RO" smtClean="0"/>
              <a:pPr/>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3506D2-71AC-468F-9BD9-61F48E76CA56}" type="datetimeFigureOut">
              <a:rPr lang="ro-RO" smtClean="0"/>
              <a:pPr/>
              <a:t>28.08.2016</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D1B7B66-2900-4D76-B611-49A25513D33F}" type="slidenum">
              <a:rPr lang="ro-RO" smtClean="0"/>
              <a:pPr/>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3506D2-71AC-468F-9BD9-61F48E76CA56}" type="datetimeFigureOut">
              <a:rPr lang="ro-RO" smtClean="0"/>
              <a:pPr/>
              <a:t>28.08.2016</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D1B7B66-2900-4D76-B611-49A25513D33F}" type="slidenum">
              <a:rPr lang="ro-RO" smtClean="0"/>
              <a:pPr/>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53506D2-71AC-468F-9BD9-61F48E76CA56}" type="datetimeFigureOut">
              <a:rPr lang="ro-RO" smtClean="0"/>
              <a:pPr/>
              <a:t>28.08.2016</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D1B7B66-2900-4D76-B611-49A25513D33F}" type="slidenum">
              <a:rPr lang="ro-RO" smtClean="0"/>
              <a:pPr/>
              <a:t>‹#›</a:t>
            </a:fld>
            <a:endParaRPr lang="ro-RO"/>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53506D2-71AC-468F-9BD9-61F48E76CA56}" type="datetimeFigureOut">
              <a:rPr lang="ro-RO" smtClean="0"/>
              <a:pPr/>
              <a:t>28.08.2016</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FD1B7B66-2900-4D76-B611-49A25513D33F}" type="slidenum">
              <a:rPr lang="ro-RO" smtClean="0"/>
              <a:pPr/>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53506D2-71AC-468F-9BD9-61F48E76CA56}" type="datetimeFigureOut">
              <a:rPr lang="ro-RO" smtClean="0"/>
              <a:pPr/>
              <a:t>28.08.2016</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FD1B7B66-2900-4D76-B611-49A25513D33F}" type="slidenum">
              <a:rPr lang="ro-RO" smtClean="0"/>
              <a:pPr/>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53506D2-71AC-468F-9BD9-61F48E76CA56}" type="datetimeFigureOut">
              <a:rPr lang="ro-RO" smtClean="0"/>
              <a:pPr/>
              <a:t>28.08.2016</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FD1B7B66-2900-4D76-B611-49A25513D33F}" type="slidenum">
              <a:rPr lang="ro-RO" smtClean="0"/>
              <a:pPr/>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3506D2-71AC-468F-9BD9-61F48E76CA56}" type="datetimeFigureOut">
              <a:rPr lang="ro-RO" smtClean="0"/>
              <a:pPr/>
              <a:t>28.08.2016</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FD1B7B66-2900-4D76-B611-49A25513D33F}" type="slidenum">
              <a:rPr lang="ro-RO" smtClean="0"/>
              <a:pPr/>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53506D2-71AC-468F-9BD9-61F48E76CA56}" type="datetimeFigureOut">
              <a:rPr lang="ro-RO" smtClean="0"/>
              <a:pPr/>
              <a:t>28.08.2016</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FD1B7B66-2900-4D76-B611-49A25513D33F}" type="slidenum">
              <a:rPr lang="ro-RO" smtClean="0"/>
              <a:pPr/>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53506D2-71AC-468F-9BD9-61F48E76CA56}" type="datetimeFigureOut">
              <a:rPr lang="ro-RO" smtClean="0"/>
              <a:pPr/>
              <a:t>28.08.2016</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a:xfrm>
            <a:off x="8077200" y="6356350"/>
            <a:ext cx="609600" cy="365125"/>
          </a:xfrm>
        </p:spPr>
        <p:txBody>
          <a:bodyPr/>
          <a:lstStyle/>
          <a:p>
            <a:fld id="{FD1B7B66-2900-4D76-B611-49A25513D33F}" type="slidenum">
              <a:rPr lang="ro-RO" smtClean="0"/>
              <a:pPr/>
              <a:t>‹#›</a:t>
            </a:fld>
            <a:endParaRPr lang="ro-RO"/>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53506D2-71AC-468F-9BD9-61F48E76CA56}" type="datetimeFigureOut">
              <a:rPr lang="ro-RO" smtClean="0"/>
              <a:pPr/>
              <a:t>28.08.2016</a:t>
            </a:fld>
            <a:endParaRPr lang="ro-RO"/>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o-RO"/>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D1B7B66-2900-4D76-B611-49A25513D33F}" type="slidenum">
              <a:rPr lang="ro-RO" smtClean="0"/>
              <a:pPr/>
              <a:t>‹#›</a:t>
            </a:fld>
            <a:endParaRPr lang="ro-RO"/>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pPr algn="ctr"/>
            <a:r>
              <a:rPr lang="en-US" sz="5400" dirty="0" err="1" smtClean="0">
                <a:solidFill>
                  <a:schemeClr val="accent2">
                    <a:lumMod val="25000"/>
                  </a:schemeClr>
                </a:solidFill>
                <a:latin typeface="Algerian" pitchFamily="82" charset="0"/>
              </a:rPr>
              <a:t>Maths</a:t>
            </a:r>
            <a:r>
              <a:rPr lang="en-US" sz="5400" dirty="0" smtClean="0">
                <a:solidFill>
                  <a:schemeClr val="accent2">
                    <a:lumMod val="25000"/>
                  </a:schemeClr>
                </a:solidFill>
                <a:latin typeface="Algerian" pitchFamily="82" charset="0"/>
              </a:rPr>
              <a:t> is everywhere</a:t>
            </a:r>
            <a:endParaRPr lang="ro-RO" sz="5400" dirty="0">
              <a:solidFill>
                <a:schemeClr val="accent2">
                  <a:lumMod val="25000"/>
                </a:schemeClr>
              </a:solidFill>
              <a:latin typeface="Algerian" pitchFamily="82" charset="0"/>
            </a:endParaRPr>
          </a:p>
        </p:txBody>
      </p:sp>
      <p:pic>
        <p:nvPicPr>
          <p:cNvPr id="4" name="Picture 3" descr="logo erasmus.jpg"/>
          <p:cNvPicPr>
            <a:picLocks noChangeAspect="1"/>
          </p:cNvPicPr>
          <p:nvPr/>
        </p:nvPicPr>
        <p:blipFill>
          <a:blip r:embed="rId2"/>
          <a:stretch>
            <a:fillRect/>
          </a:stretch>
        </p:blipFill>
        <p:spPr>
          <a:xfrm>
            <a:off x="214282" y="285728"/>
            <a:ext cx="2643206" cy="785818"/>
          </a:xfrm>
          <a:prstGeom prst="rect">
            <a:avLst/>
          </a:prstGeom>
        </p:spPr>
      </p:pic>
      <p:pic>
        <p:nvPicPr>
          <p:cNvPr id="5" name="Picture 4" descr="download.png"/>
          <p:cNvPicPr>
            <a:picLocks noChangeAspect="1"/>
          </p:cNvPicPr>
          <p:nvPr/>
        </p:nvPicPr>
        <p:blipFill>
          <a:blip r:embed="rId3"/>
          <a:stretch>
            <a:fillRect/>
          </a:stretch>
        </p:blipFill>
        <p:spPr>
          <a:xfrm>
            <a:off x="3571868" y="357166"/>
            <a:ext cx="2143140" cy="857256"/>
          </a:xfrm>
          <a:prstGeom prst="rect">
            <a:avLst/>
          </a:prstGeom>
        </p:spPr>
      </p:pic>
      <p:pic>
        <p:nvPicPr>
          <p:cNvPr id="6" name="Picture 5" descr="10942332_357710761077861_1211513221_o.jpg"/>
          <p:cNvPicPr>
            <a:picLocks noChangeAspect="1"/>
          </p:cNvPicPr>
          <p:nvPr/>
        </p:nvPicPr>
        <p:blipFill>
          <a:blip r:embed="rId4" cstate="print"/>
          <a:stretch>
            <a:fillRect/>
          </a:stretch>
        </p:blipFill>
        <p:spPr>
          <a:xfrm>
            <a:off x="6786578" y="214290"/>
            <a:ext cx="1714512" cy="1714512"/>
          </a:xfrm>
          <a:prstGeom prst="rect">
            <a:avLst/>
          </a:prstGeom>
        </p:spPr>
      </p:pic>
      <p:sp>
        <p:nvSpPr>
          <p:cNvPr id="7" name="TextBox 6"/>
          <p:cNvSpPr txBox="1"/>
          <p:nvPr/>
        </p:nvSpPr>
        <p:spPr>
          <a:xfrm>
            <a:off x="428596" y="5500702"/>
            <a:ext cx="8215370" cy="1077218"/>
          </a:xfrm>
          <a:prstGeom prst="rect">
            <a:avLst/>
          </a:prstGeom>
          <a:noFill/>
        </p:spPr>
        <p:txBody>
          <a:bodyPr wrap="square" rtlCol="0">
            <a:spAutoFit/>
          </a:bodyPr>
          <a:lstStyle/>
          <a:p>
            <a:r>
              <a:rPr lang="en-US" sz="1600" i="1" dirty="0">
                <a:solidFill>
                  <a:schemeClr val="bg2">
                    <a:lumMod val="50000"/>
                  </a:schemeClr>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ro-RO" sz="16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8596" y="1000108"/>
            <a:ext cx="8143932" cy="4524315"/>
          </a:xfrm>
          <a:prstGeom prst="rect">
            <a:avLst/>
          </a:prstGeom>
          <a:noFill/>
        </p:spPr>
        <p:txBody>
          <a:bodyPr wrap="square" rtlCol="0">
            <a:spAutoFit/>
          </a:bodyPr>
          <a:lstStyle/>
          <a:p>
            <a:r>
              <a:rPr lang="en-US" sz="4400" dirty="0" smtClean="0">
                <a:solidFill>
                  <a:schemeClr val="accent2">
                    <a:lumMod val="25000"/>
                  </a:schemeClr>
                </a:solidFill>
                <a:latin typeface="Aparajita" pitchFamily="34" charset="0"/>
                <a:cs typeface="Aparajita" pitchFamily="34" charset="0"/>
              </a:rPr>
              <a:t>Activity </a:t>
            </a:r>
            <a:r>
              <a:rPr lang="en-US" sz="4400" dirty="0" smtClean="0">
                <a:solidFill>
                  <a:schemeClr val="accent2">
                    <a:lumMod val="25000"/>
                  </a:schemeClr>
                </a:solidFill>
                <a:latin typeface="Aparajita" pitchFamily="34" charset="0"/>
                <a:cs typeface="Aparajita" pitchFamily="34" charset="0"/>
              </a:rPr>
              <a:t>8 </a:t>
            </a:r>
            <a:r>
              <a:rPr lang="en-US" sz="4400" dirty="0" smtClean="0">
                <a:solidFill>
                  <a:schemeClr val="accent2">
                    <a:lumMod val="25000"/>
                  </a:schemeClr>
                </a:solidFill>
                <a:latin typeface="Aparajita" pitchFamily="34" charset="0"/>
                <a:cs typeface="Aparajita" pitchFamily="34" charset="0"/>
              </a:rPr>
              <a:t>–</a:t>
            </a:r>
          </a:p>
          <a:p>
            <a:endParaRPr lang="en-US" sz="4000" dirty="0">
              <a:solidFill>
                <a:schemeClr val="accent2">
                  <a:lumMod val="60000"/>
                  <a:lumOff val="40000"/>
                </a:schemeClr>
              </a:solidFill>
              <a:latin typeface="Aparajita" pitchFamily="34" charset="0"/>
              <a:cs typeface="Aparajita" pitchFamily="34" charset="0"/>
            </a:endParaRPr>
          </a:p>
          <a:p>
            <a:r>
              <a:rPr lang="en-US" sz="3600" dirty="0" smtClean="0">
                <a:solidFill>
                  <a:schemeClr val="accent2">
                    <a:lumMod val="60000"/>
                    <a:lumOff val="40000"/>
                  </a:schemeClr>
                </a:solidFill>
                <a:latin typeface="Aparajita" pitchFamily="34" charset="0"/>
                <a:cs typeface="Aparajita" pitchFamily="34" charset="0"/>
              </a:rPr>
              <a:t> </a:t>
            </a:r>
            <a:r>
              <a:rPr lang="en-GB" sz="2800" dirty="0" smtClean="0">
                <a:solidFill>
                  <a:srgbClr val="92D050"/>
                </a:solidFill>
                <a:latin typeface="Bodoni MT" pitchFamily="18" charset="0"/>
                <a:cs typeface="Aparajita" pitchFamily="34" charset="0"/>
              </a:rPr>
              <a:t>The students chose</a:t>
            </a:r>
            <a:r>
              <a:rPr lang="en-GB" sz="2800" dirty="0" smtClean="0">
                <a:solidFill>
                  <a:srgbClr val="92D050"/>
                </a:solidFill>
                <a:latin typeface="Bodoni MT" pitchFamily="18" charset="0"/>
              </a:rPr>
              <a:t> </a:t>
            </a:r>
            <a:r>
              <a:rPr lang="en-GB" sz="2800" dirty="0" smtClean="0">
                <a:solidFill>
                  <a:srgbClr val="92D050"/>
                </a:solidFill>
                <a:latin typeface="Bodoni MT" pitchFamily="18" charset="0"/>
              </a:rPr>
              <a:t>a few sports disciplines for their research </a:t>
            </a:r>
            <a:r>
              <a:rPr lang="en-GB" sz="2800" dirty="0" smtClean="0">
                <a:solidFill>
                  <a:srgbClr val="92D050"/>
                </a:solidFill>
                <a:latin typeface="Bodoni MT" pitchFamily="18" charset="0"/>
              </a:rPr>
              <a:t>–</a:t>
            </a:r>
          </a:p>
          <a:p>
            <a:r>
              <a:rPr lang="en-GB" sz="2800" dirty="0" smtClean="0">
                <a:solidFill>
                  <a:srgbClr val="92D050"/>
                </a:solidFill>
                <a:latin typeface="Bodoni MT" pitchFamily="18" charset="0"/>
              </a:rPr>
              <a:t> </a:t>
            </a:r>
            <a:r>
              <a:rPr lang="en-GB" sz="2800" dirty="0" smtClean="0">
                <a:solidFill>
                  <a:srgbClr val="92D050"/>
                </a:solidFill>
                <a:latin typeface="Bodoni MT" pitchFamily="18" charset="0"/>
              </a:rPr>
              <a:t>1) how long can you balance on your leg, 2) the best time in running for 50 metres, </a:t>
            </a:r>
            <a:endParaRPr lang="en-GB" sz="2800" dirty="0" smtClean="0">
              <a:solidFill>
                <a:srgbClr val="92D050"/>
              </a:solidFill>
              <a:latin typeface="Bodoni MT" pitchFamily="18" charset="0"/>
            </a:endParaRPr>
          </a:p>
          <a:p>
            <a:r>
              <a:rPr lang="en-GB" sz="2800" dirty="0" smtClean="0">
                <a:solidFill>
                  <a:srgbClr val="92D050"/>
                </a:solidFill>
                <a:latin typeface="Bodoni MT" pitchFamily="18" charset="0"/>
              </a:rPr>
              <a:t>3</a:t>
            </a:r>
            <a:r>
              <a:rPr lang="en-GB" sz="2800" dirty="0" smtClean="0">
                <a:solidFill>
                  <a:srgbClr val="92D050"/>
                </a:solidFill>
                <a:latin typeface="Bodoni MT" pitchFamily="18" charset="0"/>
              </a:rPr>
              <a:t>) the best time in hopping for 50 metres, </a:t>
            </a:r>
            <a:endParaRPr lang="en-GB" sz="2800" dirty="0" smtClean="0">
              <a:solidFill>
                <a:srgbClr val="92D050"/>
              </a:solidFill>
              <a:latin typeface="Bodoni MT" pitchFamily="18" charset="0"/>
            </a:endParaRPr>
          </a:p>
          <a:p>
            <a:r>
              <a:rPr lang="en-GB" sz="2800" dirty="0" smtClean="0">
                <a:solidFill>
                  <a:srgbClr val="92D050"/>
                </a:solidFill>
                <a:latin typeface="Bodoni MT" pitchFamily="18" charset="0"/>
              </a:rPr>
              <a:t>4</a:t>
            </a:r>
            <a:r>
              <a:rPr lang="en-GB" sz="2800" dirty="0" smtClean="0">
                <a:solidFill>
                  <a:srgbClr val="92D050"/>
                </a:solidFill>
                <a:latin typeface="Bodoni MT" pitchFamily="18" charset="0"/>
              </a:rPr>
              <a:t>) how many times can you bounce a ball in one minute</a:t>
            </a:r>
            <a:endParaRPr lang="ro-RO" sz="2800" dirty="0">
              <a:solidFill>
                <a:srgbClr val="92D050"/>
              </a:solidFill>
              <a:latin typeface="Bodoni MT" pitchFamily="18" charset="0"/>
              <a:cs typeface="Aparajit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1109_112904.jpg"/>
          <p:cNvPicPr>
            <a:picLocks noChangeAspect="1"/>
          </p:cNvPicPr>
          <p:nvPr/>
        </p:nvPicPr>
        <p:blipFill>
          <a:blip r:embed="rId2" cstate="print"/>
          <a:stretch>
            <a:fillRect/>
          </a:stretch>
        </p:blipFill>
        <p:spPr>
          <a:xfrm>
            <a:off x="0" y="500042"/>
            <a:ext cx="4500562" cy="3000372"/>
          </a:xfrm>
          <a:prstGeom prst="rect">
            <a:avLst/>
          </a:prstGeom>
        </p:spPr>
      </p:pic>
      <p:pic>
        <p:nvPicPr>
          <p:cNvPr id="5" name="Picture 4" descr="20151109_113126.jpg"/>
          <p:cNvPicPr>
            <a:picLocks noChangeAspect="1"/>
          </p:cNvPicPr>
          <p:nvPr/>
        </p:nvPicPr>
        <p:blipFill>
          <a:blip r:embed="rId3" cstate="print"/>
          <a:stretch>
            <a:fillRect/>
          </a:stretch>
        </p:blipFill>
        <p:spPr>
          <a:xfrm>
            <a:off x="4500562" y="500042"/>
            <a:ext cx="4643438" cy="3000372"/>
          </a:xfrm>
          <a:prstGeom prst="rect">
            <a:avLst/>
          </a:prstGeom>
        </p:spPr>
      </p:pic>
      <p:pic>
        <p:nvPicPr>
          <p:cNvPr id="6" name="Picture 5" descr="20151109_113647.jpg"/>
          <p:cNvPicPr>
            <a:picLocks noChangeAspect="1"/>
          </p:cNvPicPr>
          <p:nvPr/>
        </p:nvPicPr>
        <p:blipFill>
          <a:blip r:embed="rId4" cstate="print"/>
          <a:stretch>
            <a:fillRect/>
          </a:stretch>
        </p:blipFill>
        <p:spPr>
          <a:xfrm>
            <a:off x="0" y="3500438"/>
            <a:ext cx="4500562" cy="2928940"/>
          </a:xfrm>
          <a:prstGeom prst="rect">
            <a:avLst/>
          </a:prstGeom>
        </p:spPr>
      </p:pic>
      <p:pic>
        <p:nvPicPr>
          <p:cNvPr id="7" name="Picture 6" descr="20151109_113845.jpg"/>
          <p:cNvPicPr>
            <a:picLocks noChangeAspect="1"/>
          </p:cNvPicPr>
          <p:nvPr/>
        </p:nvPicPr>
        <p:blipFill>
          <a:blip r:embed="rId5" cstate="print"/>
          <a:stretch>
            <a:fillRect/>
          </a:stretch>
        </p:blipFill>
        <p:spPr>
          <a:xfrm>
            <a:off x="4500562" y="3500438"/>
            <a:ext cx="4643438" cy="292895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51109_124156.jpg"/>
          <p:cNvPicPr>
            <a:picLocks noChangeAspect="1"/>
          </p:cNvPicPr>
          <p:nvPr/>
        </p:nvPicPr>
        <p:blipFill>
          <a:blip r:embed="rId2" cstate="print"/>
          <a:stretch>
            <a:fillRect/>
          </a:stretch>
        </p:blipFill>
        <p:spPr>
          <a:xfrm>
            <a:off x="214282" y="642918"/>
            <a:ext cx="4929222" cy="3286148"/>
          </a:xfrm>
          <a:prstGeom prst="rect">
            <a:avLst/>
          </a:prstGeom>
        </p:spPr>
      </p:pic>
      <p:pic>
        <p:nvPicPr>
          <p:cNvPr id="3" name="Picture 2" descr="20151110_152428.jpg"/>
          <p:cNvPicPr>
            <a:picLocks noChangeAspect="1"/>
          </p:cNvPicPr>
          <p:nvPr/>
        </p:nvPicPr>
        <p:blipFill>
          <a:blip r:embed="rId3" cstate="print"/>
          <a:stretch>
            <a:fillRect/>
          </a:stretch>
        </p:blipFill>
        <p:spPr>
          <a:xfrm>
            <a:off x="4000496" y="3357562"/>
            <a:ext cx="4643438" cy="307181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51111_102827.jpg"/>
          <p:cNvPicPr>
            <a:picLocks noChangeAspect="1"/>
          </p:cNvPicPr>
          <p:nvPr/>
        </p:nvPicPr>
        <p:blipFill>
          <a:blip r:embed="rId2" cstate="print"/>
          <a:stretch>
            <a:fillRect/>
          </a:stretch>
        </p:blipFill>
        <p:spPr>
          <a:xfrm>
            <a:off x="285720" y="428604"/>
            <a:ext cx="4572032" cy="2857520"/>
          </a:xfrm>
          <a:prstGeom prst="rect">
            <a:avLst/>
          </a:prstGeom>
        </p:spPr>
      </p:pic>
      <p:pic>
        <p:nvPicPr>
          <p:cNvPr id="3" name="Picture 2" descr="20151111_133634.jpg"/>
          <p:cNvPicPr>
            <a:picLocks noChangeAspect="1"/>
          </p:cNvPicPr>
          <p:nvPr/>
        </p:nvPicPr>
        <p:blipFill>
          <a:blip r:embed="rId3" cstate="print"/>
          <a:stretch>
            <a:fillRect/>
          </a:stretch>
        </p:blipFill>
        <p:spPr>
          <a:xfrm>
            <a:off x="3929058" y="3429000"/>
            <a:ext cx="4572000" cy="314325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51111_105621.jpg"/>
          <p:cNvPicPr>
            <a:picLocks noChangeAspect="1"/>
          </p:cNvPicPr>
          <p:nvPr/>
        </p:nvPicPr>
        <p:blipFill>
          <a:blip r:embed="rId2" cstate="print"/>
          <a:stretch>
            <a:fillRect/>
          </a:stretch>
        </p:blipFill>
        <p:spPr>
          <a:xfrm>
            <a:off x="4143372" y="642918"/>
            <a:ext cx="4786314" cy="3071816"/>
          </a:xfrm>
          <a:prstGeom prst="rect">
            <a:avLst/>
          </a:prstGeom>
        </p:spPr>
      </p:pic>
      <p:pic>
        <p:nvPicPr>
          <p:cNvPr id="3" name="Picture 2" descr="20151111_131806.jpg"/>
          <p:cNvPicPr>
            <a:picLocks noChangeAspect="1"/>
          </p:cNvPicPr>
          <p:nvPr/>
        </p:nvPicPr>
        <p:blipFill>
          <a:blip r:embed="rId3" cstate="print"/>
          <a:stretch>
            <a:fillRect/>
          </a:stretch>
        </p:blipFill>
        <p:spPr>
          <a:xfrm>
            <a:off x="285720" y="3357562"/>
            <a:ext cx="4929190" cy="3214692"/>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9">
      <a:dk1>
        <a:sysClr val="windowText" lastClr="000000"/>
      </a:dk1>
      <a:lt1>
        <a:sysClr val="window" lastClr="FFFFFF"/>
      </a:lt1>
      <a:dk2>
        <a:srgbClr val="C6DAC8"/>
      </a:dk2>
      <a:lt2>
        <a:srgbClr val="EAEBDE"/>
      </a:lt2>
      <a:accent1>
        <a:srgbClr val="72A376"/>
      </a:accent1>
      <a:accent2>
        <a:srgbClr val="DFEADF"/>
      </a:accent2>
      <a:accent3>
        <a:srgbClr val="9D3232"/>
      </a:accent3>
      <a:accent4>
        <a:srgbClr val="F2F2EF"/>
      </a:accent4>
      <a:accent5>
        <a:srgbClr val="CEC597"/>
      </a:accent5>
      <a:accent6>
        <a:srgbClr val="E8B7B7"/>
      </a:accent6>
      <a:hlink>
        <a:srgbClr val="BB2727"/>
      </a:hlink>
      <a:folHlink>
        <a:srgbClr val="90363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147</TotalTime>
  <Words>111</Words>
  <Application>Microsoft Office PowerPoint</Application>
  <PresentationFormat>On-screen Show (4:3)</PresentationFormat>
  <Paragraphs>8</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Flow</vt:lpstr>
      <vt:lpstr>Slide 1</vt:lpstr>
      <vt:lpstr>Slide 2</vt:lpstr>
      <vt:lpstr>Slide 3</vt:lpstr>
      <vt:lpstr>Slide 4</vt:lpstr>
      <vt:lpstr>Slide 5</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Oana</dc:creator>
  <cp:lastModifiedBy>Oana</cp:lastModifiedBy>
  <cp:revision>18</cp:revision>
  <dcterms:created xsi:type="dcterms:W3CDTF">2015-03-15T17:16:39Z</dcterms:created>
  <dcterms:modified xsi:type="dcterms:W3CDTF">2016-08-28T11:27:02Z</dcterms:modified>
</cp:coreProperties>
</file>