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9" r:id="rId2"/>
    <p:sldId id="260" r:id="rId3"/>
    <p:sldId id="261" r:id="rId4"/>
    <p:sldId id="273" r:id="rId5"/>
    <p:sldId id="269" r:id="rId6"/>
    <p:sldId id="264" r:id="rId7"/>
    <p:sldId id="274" r:id="rId8"/>
    <p:sldId id="270" r:id="rId9"/>
    <p:sldId id="272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Mazur" initials="MM" lastIdx="1" clrIdx="0">
    <p:extLst>
      <p:ext uri="{19B8F6BF-5375-455C-9EA6-DF929625EA0E}">
        <p15:presenceInfo xmlns:p15="http://schemas.microsoft.com/office/powerpoint/2012/main" userId="844212207fedaf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99FF"/>
    <a:srgbClr val="99CCFF"/>
    <a:srgbClr val="1C3866"/>
    <a:srgbClr val="CC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70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46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98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84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18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4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04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2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9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3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96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30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06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176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57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BF39-722D-44AB-8C78-6E93D1907452}" type="datetimeFigureOut">
              <a:rPr lang="pl-PL" smtClean="0"/>
              <a:t>2015-11-11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0AFD-1FF5-4038-B8EE-92BB0FBA1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75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98114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002060"/>
                </a:solidFill>
              </a:rPr>
              <a:t>2014-2016</a:t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MATHS IS EVERYWHERE!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3411506"/>
            <a:ext cx="12192000" cy="8118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pl-PL" altLang="pl-PL" sz="5400" dirty="0">
                <a:latin typeface="Georgia" panose="02040502050405020303" pitchFamily="18" charset="0"/>
              </a:rPr>
              <a:t>Task </a:t>
            </a:r>
            <a:r>
              <a:rPr lang="pl-PL" altLang="pl-PL" sz="5400" dirty="0" smtClean="0">
                <a:latin typeface="Georgia" panose="02040502050405020303" pitchFamily="18" charset="0"/>
              </a:rPr>
              <a:t>VII: Maths In School </a:t>
            </a:r>
            <a:r>
              <a:rPr lang="pl-PL" altLang="pl-PL" sz="5400" dirty="0" err="1" smtClean="0">
                <a:latin typeface="Georgia" panose="02040502050405020303" pitchFamily="18" charset="0"/>
              </a:rPr>
              <a:t>Research</a:t>
            </a:r>
            <a:endParaRPr lang="pl-PL" altLang="pl-PL" sz="5400" dirty="0">
              <a:latin typeface="Georgia" panose="02040502050405020303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29" y="195263"/>
            <a:ext cx="143129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9" y="195264"/>
            <a:ext cx="4778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5499" y="5170205"/>
            <a:ext cx="690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ZESPÓŁ SZKÓŁ W RUDKACH</a:t>
            </a:r>
            <a:endParaRPr lang="pl-PL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13219"/>
            <a:ext cx="9337431" cy="974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THANK YOU 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FOR WATCHING </a:t>
            </a:r>
            <a:r>
              <a:rPr lang="pl-PL" sz="32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28" y="552919"/>
            <a:ext cx="4778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03" y="554186"/>
            <a:ext cx="1429967" cy="13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0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731" y="126652"/>
            <a:ext cx="555476" cy="52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98" y="126652"/>
            <a:ext cx="1853650" cy="52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92049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TASK 7 - Maths In School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students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had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to do </a:t>
            </a:r>
          </a:p>
          <a:p>
            <a:pPr algn="ctr"/>
            <a:r>
              <a:rPr lang="pl-PL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esearch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among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their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classmates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subjects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of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their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differred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98" y="2400822"/>
            <a:ext cx="3699975" cy="2312484"/>
          </a:xfrm>
          <a:prstGeom prst="rect">
            <a:avLst/>
          </a:prstGeom>
          <a:effectLst>
            <a:glow rad="139700">
              <a:schemeClr val="accent3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480" y="126652"/>
            <a:ext cx="3240461" cy="2077508"/>
          </a:xfrm>
          <a:prstGeom prst="rect">
            <a:avLst/>
          </a:prstGeom>
          <a:effectLst>
            <a:glow rad="139700">
              <a:schemeClr val="accent3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811" y="126652"/>
            <a:ext cx="3270970" cy="2077508"/>
          </a:xfrm>
          <a:prstGeom prst="rect">
            <a:avLst/>
          </a:prstGeom>
          <a:effectLst>
            <a:glow rad="139700">
              <a:schemeClr val="accent3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7" y="2405040"/>
            <a:ext cx="3648075" cy="2314575"/>
          </a:xfrm>
          <a:prstGeom prst="rect">
            <a:avLst/>
          </a:prstGeom>
          <a:effectLst>
            <a:glow rad="139700">
              <a:schemeClr val="accent3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430" y="2405040"/>
            <a:ext cx="3162061" cy="2312989"/>
          </a:xfrm>
          <a:prstGeom prst="rect">
            <a:avLst/>
          </a:prstGeom>
          <a:effectLst>
            <a:glow rad="139700">
              <a:schemeClr val="accent3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245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73790"/>
            <a:ext cx="12192000" cy="99245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Most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referred</a:t>
            </a:r>
            <a:r>
              <a:rPr lang="pl-PL" sz="26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hobbies</a:t>
            </a:r>
            <a:r>
              <a:rPr lang="pl-PL" sz="26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such</a:t>
            </a:r>
            <a:r>
              <a:rPr lang="pl-PL" sz="26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as favourite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sports</a:t>
            </a:r>
            <a:r>
              <a:rPr lang="pl-PL" sz="26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music</a:t>
            </a:r>
            <a:r>
              <a:rPr lang="pl-PL" sz="26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pl-PL" sz="26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6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cars</a:t>
            </a:r>
            <a:r>
              <a:rPr lang="pl-PL" sz="26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pl-PL" sz="2400" b="1" dirty="0" smtClean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469" y="65086"/>
            <a:ext cx="2610508" cy="576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9314" y="867925"/>
            <a:ext cx="4067799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favourite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sports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discipline</a:t>
            </a:r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2523" y="1203771"/>
            <a:ext cx="4426722" cy="83099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favourite </a:t>
            </a:r>
            <a:r>
              <a:rPr lang="pl-PL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day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pl-PL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week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940" y="2310343"/>
            <a:ext cx="4914545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Who’s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favourite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music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band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singer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8249" y="4091922"/>
            <a:ext cx="3925368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favourite </a:t>
            </a:r>
          </a:p>
          <a:p>
            <a:pPr algn="ctr"/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car </a:t>
            </a:r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make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8418" y="3759793"/>
            <a:ext cx="3931065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favourite </a:t>
            </a:r>
          </a:p>
          <a:p>
            <a:pPr algn="ctr"/>
            <a:r>
              <a:rPr lang="pl-PL" sz="2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film genre?</a:t>
            </a:r>
            <a:endParaRPr lang="pl-PL" sz="2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2578" y="2605311"/>
            <a:ext cx="3716709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favourite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music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style?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8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731" y="126652"/>
            <a:ext cx="555476" cy="52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98" y="126652"/>
            <a:ext cx="1853650" cy="52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92904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Some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groups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asked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about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other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preferences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mobile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phones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chocolate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classmates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ways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spending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holidays</a:t>
            </a: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4274" y="1274464"/>
            <a:ext cx="4080618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Where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did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spend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last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holiday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515" y="3224759"/>
            <a:ext cx="3640508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mobile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phone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would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prefer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4274" y="3224759"/>
            <a:ext cx="3922520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What’s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favourite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type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chocolate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1272887"/>
            <a:ext cx="5267058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Who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would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like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to sit with </a:t>
            </a:r>
          </a:p>
          <a:p>
            <a:pPr algn="ctr"/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at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your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school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desk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pl-PL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6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469" y="65086"/>
            <a:ext cx="2610508" cy="576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1720" y="11920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231" y="5478512"/>
            <a:ext cx="1035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Having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chosen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subjects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students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composed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their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surveys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asked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their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classmates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to do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them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48" y="3205016"/>
            <a:ext cx="2792349" cy="1842950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73" y="426509"/>
            <a:ext cx="3516339" cy="2641161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779" y="1326364"/>
            <a:ext cx="2871713" cy="2898140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773" y="2571833"/>
            <a:ext cx="3259016" cy="1806496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338" y="353202"/>
            <a:ext cx="3588317" cy="2582895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108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469" y="65086"/>
            <a:ext cx="2610508" cy="5762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393" y="5520584"/>
            <a:ext cx="10728697" cy="1014100"/>
          </a:xfrm>
        </p:spPr>
        <p:txBody>
          <a:bodyPr>
            <a:noAutofit/>
          </a:bodyPr>
          <a:lstStyle/>
          <a:p>
            <a:pPr algn="ctr"/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Next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they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counted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votes</a:t>
            </a:r>
            <a:r>
              <a:rPr lang="pl-PL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prepared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charts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tables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present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results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their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surveys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l-PL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168" y="641319"/>
            <a:ext cx="2582542" cy="1998015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05" y="641319"/>
            <a:ext cx="2933759" cy="1988079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358" y="2936449"/>
            <a:ext cx="4544619" cy="1826504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597" y="641319"/>
            <a:ext cx="4245038" cy="1988079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402" y="2941513"/>
            <a:ext cx="2519410" cy="1821440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52" y="2909149"/>
            <a:ext cx="4349304" cy="1881104"/>
          </a:xfrm>
          <a:prstGeom prst="rect">
            <a:avLst/>
          </a:prstGeom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71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22" y="5512037"/>
            <a:ext cx="10560301" cy="982767"/>
          </a:xfrm>
        </p:spPr>
        <p:txBody>
          <a:bodyPr>
            <a:noAutofit/>
          </a:bodyPr>
          <a:lstStyle/>
          <a:p>
            <a:pPr algn="ctr"/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Some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students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used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computer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programmes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to do the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calculations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printed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pie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charts</a:t>
            </a:r>
            <a:r>
              <a:rPr lang="pl-PL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l-PL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52" y="2973937"/>
            <a:ext cx="3762094" cy="2238792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23" y="277886"/>
            <a:ext cx="3860772" cy="2328582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777" y="2973937"/>
            <a:ext cx="4612953" cy="2238792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495" y="277886"/>
            <a:ext cx="3762094" cy="2328582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839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469" y="65086"/>
            <a:ext cx="2610508" cy="576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942" y="5494946"/>
            <a:ext cx="1034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Finally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students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wrote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short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summaries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their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surveys</a:t>
            </a:r>
            <a:r>
              <a:rPr lang="pl-PL" sz="24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l-PL" sz="24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08" y="1930724"/>
            <a:ext cx="3787191" cy="1120872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4" y="251749"/>
            <a:ext cx="4193893" cy="1474217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34" y="1933877"/>
            <a:ext cx="5690206" cy="1117719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032" y="464982"/>
            <a:ext cx="4305300" cy="1047750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285" y="3498854"/>
            <a:ext cx="2653641" cy="1683560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122" y="3499587"/>
            <a:ext cx="5386454" cy="1682827"/>
          </a:xfrm>
          <a:prstGeom prst="rect">
            <a:avLst/>
          </a:prstGeom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914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1269687" cy="3880773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</a:t>
            </a:r>
            <a:r>
              <a:rPr lang="pl-PL" sz="3200" b="1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3200" b="1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can</a:t>
            </a:r>
            <a:r>
              <a:rPr lang="pl-PL" sz="3200" b="1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3200" b="1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follow</a:t>
            </a:r>
            <a:r>
              <a:rPr lang="pl-PL" sz="3200" b="1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3200" b="1" dirty="0" err="1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</a:t>
            </a:r>
            <a:r>
              <a:rPr lang="pl-PL" sz="3200" b="1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ON:</a:t>
            </a:r>
            <a:r>
              <a:rPr lang="pl-PL" sz="3200" b="1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3200" b="1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1) </a:t>
            </a:r>
            <a:r>
              <a:rPr lang="pl-PL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our</a:t>
            </a: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school</a:t>
            </a: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website</a:t>
            </a: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 </a:t>
            </a:r>
            <a:r>
              <a:rPr lang="pl-PL" sz="3200" b="1" u="sng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zsrudki.edupage.org</a:t>
            </a: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2) the </a:t>
            </a:r>
            <a:r>
              <a:rPr lang="pl-PL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twinspace</a:t>
            </a: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  </a:t>
            </a:r>
            <a:r>
              <a:rPr lang="pl-PL" sz="3200" b="1" u="sng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http://twinspace.etwinning.net/</a:t>
            </a:r>
            <a:br>
              <a:rPr lang="pl-PL" sz="3200" b="1" u="sng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3) the blog:  </a:t>
            </a:r>
            <a:r>
              <a:rPr lang="pl-PL" sz="3200" b="1" u="sng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http://erasmusmaths.blogspot.com</a:t>
            </a:r>
            <a:r>
              <a:rPr lang="pl-PL" sz="3200" b="1" u="sng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endParaRPr lang="pl-PL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28" y="554186"/>
            <a:ext cx="4778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03" y="554186"/>
            <a:ext cx="1429967" cy="13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82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399</TotalTime>
  <Words>215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Georgia</vt:lpstr>
      <vt:lpstr>Times New Roman</vt:lpstr>
      <vt:lpstr>Trebuchet MS</vt:lpstr>
      <vt:lpstr>Tw Cen MT</vt:lpstr>
      <vt:lpstr>Wingdings</vt:lpstr>
      <vt:lpstr>Circuit</vt:lpstr>
      <vt:lpstr>2014-2016 MATHS IS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2014-2016 MATHS IS EVERYWHERE</dc:title>
  <dc:creator>Magdalena Mazur</dc:creator>
  <cp:lastModifiedBy>Magdalena Mazur</cp:lastModifiedBy>
  <cp:revision>152</cp:revision>
  <dcterms:created xsi:type="dcterms:W3CDTF">2015-02-05T19:11:28Z</dcterms:created>
  <dcterms:modified xsi:type="dcterms:W3CDTF">2015-11-11T10:40:09Z</dcterms:modified>
</cp:coreProperties>
</file>