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63" r:id="rId5"/>
    <p:sldId id="259" r:id="rId6"/>
    <p:sldId id="264" r:id="rId7"/>
    <p:sldId id="260" r:id="rId8"/>
    <p:sldId id="261" r:id="rId9"/>
    <p:sldId id="262"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3" d="100"/>
          <a:sy n="73" d="100"/>
        </p:scale>
        <p:origin x="-1074" y="-102"/>
      </p:cViewPr>
      <p:guideLst>
        <p:guide orient="horz"/>
        <p:guide pos="575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42F46774-8959-4488-8516-30CCFDA7C5DC}" type="datetimeFigureOut">
              <a:rPr lang="en-GB" smtClean="0"/>
              <a:t>06/05/2015</a:t>
            </a:fld>
            <a:endParaRPr lang="en-GB"/>
          </a:p>
        </p:txBody>
      </p:sp>
      <p:sp>
        <p:nvSpPr>
          <p:cNvPr id="19" name="Footer Placeholder 18"/>
          <p:cNvSpPr>
            <a:spLocks noGrp="1"/>
          </p:cNvSpPr>
          <p:nvPr>
            <p:ph type="ftr" sz="quarter" idx="11"/>
          </p:nvPr>
        </p:nvSpPr>
        <p:spPr/>
        <p:txBody>
          <a:bodyPr/>
          <a:lstStyle/>
          <a:p>
            <a:endParaRPr lang="en-GB"/>
          </a:p>
        </p:txBody>
      </p:sp>
      <p:sp>
        <p:nvSpPr>
          <p:cNvPr id="27" name="Slide Number Placeholder 26"/>
          <p:cNvSpPr>
            <a:spLocks noGrp="1"/>
          </p:cNvSpPr>
          <p:nvPr>
            <p:ph type="sldNum" sz="quarter" idx="12"/>
          </p:nvPr>
        </p:nvSpPr>
        <p:spPr/>
        <p:txBody>
          <a:bodyPr/>
          <a:lstStyle/>
          <a:p>
            <a:fld id="{ABD0EA9B-ECC6-4573-9C98-1E9A9334D150}" type="slidenum">
              <a:rPr lang="en-GB" smtClean="0"/>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2F46774-8959-4488-8516-30CCFDA7C5DC}" type="datetimeFigureOut">
              <a:rPr lang="en-GB" smtClean="0"/>
              <a:t>06/05/2015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BD0EA9B-ECC6-4573-9C98-1E9A9334D150}"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2F46774-8959-4488-8516-30CCFDA7C5DC}" type="datetimeFigureOut">
              <a:rPr lang="en-GB" smtClean="0"/>
              <a:t>06/05/2015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BD0EA9B-ECC6-4573-9C98-1E9A9334D150}"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2F46774-8959-4488-8516-30CCFDA7C5DC}" type="datetimeFigureOut">
              <a:rPr lang="en-GB" smtClean="0"/>
              <a:t>06/05/2015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BD0EA9B-ECC6-4573-9C98-1E9A9334D150}"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2F46774-8959-4488-8516-30CCFDA7C5DC}" type="datetimeFigureOut">
              <a:rPr lang="en-GB" smtClean="0"/>
              <a:t>06/05/2015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BD0EA9B-ECC6-4573-9C98-1E9A9334D150}" type="slidenum">
              <a:rPr lang="en-GB" smtClean="0"/>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2F46774-8959-4488-8516-30CCFDA7C5DC}" type="datetimeFigureOut">
              <a:rPr lang="en-GB" smtClean="0"/>
              <a:t>06/05/2015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BD0EA9B-ECC6-4573-9C98-1E9A9334D150}"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2F46774-8959-4488-8516-30CCFDA7C5DC}" type="datetimeFigureOut">
              <a:rPr lang="en-GB" smtClean="0"/>
              <a:t>06/05/2015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BD0EA9B-ECC6-4573-9C98-1E9A9334D150}"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2F46774-8959-4488-8516-30CCFDA7C5DC}" type="datetimeFigureOut">
              <a:rPr lang="en-GB" smtClean="0"/>
              <a:t>06/05/2015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BD0EA9B-ECC6-4573-9C98-1E9A9334D150}"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F46774-8959-4488-8516-30CCFDA7C5DC}" type="datetimeFigureOut">
              <a:rPr lang="en-GB" smtClean="0"/>
              <a:t>06/05/2015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BD0EA9B-ECC6-4573-9C98-1E9A9334D150}"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2F46774-8959-4488-8516-30CCFDA7C5DC}" type="datetimeFigureOut">
              <a:rPr lang="en-GB" smtClean="0"/>
              <a:t>06/05/2015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BD0EA9B-ECC6-4573-9C98-1E9A9334D150}"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2F46774-8959-4488-8516-30CCFDA7C5DC}" type="datetimeFigureOut">
              <a:rPr lang="en-GB" smtClean="0"/>
              <a:t>06/05/2015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8077200" y="6356350"/>
            <a:ext cx="609600" cy="365125"/>
          </a:xfrm>
        </p:spPr>
        <p:txBody>
          <a:bodyPr/>
          <a:lstStyle/>
          <a:p>
            <a:fld id="{ABD0EA9B-ECC6-4573-9C98-1E9A9334D150}" type="slidenum">
              <a:rPr lang="en-GB" smtClean="0"/>
              <a:t>‹#›</a:t>
            </a:fld>
            <a:endParaRPr lang="en-GB"/>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2F46774-8959-4488-8516-30CCFDA7C5DC}" type="datetimeFigureOut">
              <a:rPr lang="en-GB" smtClean="0"/>
              <a:t>06/05/2015</a:t>
            </a:fld>
            <a:endParaRPr lang="en-GB"/>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GB"/>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ABD0EA9B-ECC6-4573-9C98-1E9A9334D150}" type="slidenum">
              <a:rPr lang="en-GB" smtClean="0"/>
              <a:t>‹#›</a:t>
            </a:fld>
            <a:endParaRPr lang="en-GB"/>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528" y="1556792"/>
            <a:ext cx="7772400" cy="1470025"/>
          </a:xfrm>
        </p:spPr>
        <p:txBody>
          <a:bodyPr>
            <a:normAutofit fontScale="90000"/>
          </a:bodyPr>
          <a:lstStyle/>
          <a:p>
            <a:r>
              <a:rPr lang="en-GB" dirty="0" smtClean="0"/>
              <a:t>Trip  to Burnley bus station</a:t>
            </a:r>
            <a:r>
              <a:rPr lang="en-GB" sz="6600" dirty="0" smtClean="0"/>
              <a:t/>
            </a:r>
            <a:br>
              <a:rPr lang="en-GB" sz="6600" dirty="0" smtClean="0"/>
            </a:br>
            <a:r>
              <a:rPr lang="en-GB" sz="6600" dirty="0" smtClean="0"/>
              <a:t>  </a:t>
            </a:r>
            <a:endParaRPr lang="en-GB" sz="6600" dirty="0"/>
          </a:p>
        </p:txBody>
      </p:sp>
      <p:sp>
        <p:nvSpPr>
          <p:cNvPr id="3" name="Subtitle 2"/>
          <p:cNvSpPr>
            <a:spLocks noGrp="1"/>
          </p:cNvSpPr>
          <p:nvPr>
            <p:ph type="subTitle" idx="1"/>
          </p:nvPr>
        </p:nvSpPr>
        <p:spPr>
          <a:xfrm>
            <a:off x="2411760" y="2780928"/>
            <a:ext cx="6400800" cy="1752600"/>
          </a:xfrm>
        </p:spPr>
        <p:txBody>
          <a:bodyPr/>
          <a:lstStyle/>
          <a:p>
            <a:r>
              <a:rPr lang="en-GB" dirty="0" smtClean="0"/>
              <a:t>By </a:t>
            </a:r>
            <a:r>
              <a:rPr lang="en-GB" dirty="0" smtClean="0"/>
              <a:t>Aimee, Abdul, Farhan &amp; </a:t>
            </a:r>
            <a:r>
              <a:rPr lang="en-GB" dirty="0"/>
              <a:t>Joel </a:t>
            </a:r>
          </a:p>
        </p:txBody>
      </p:sp>
      <p:pic>
        <p:nvPicPr>
          <p:cNvPr id="1026" name="Picture 2" descr="P:\Erasmus\Burnley Bus Station Trip\IMG_001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2249489"/>
            <a:ext cx="3168352" cy="42244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8344503"/>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i="1" u="sng" dirty="0" smtClean="0"/>
              <a:t>How we </a:t>
            </a:r>
            <a:r>
              <a:rPr lang="en-GB" b="1" i="1" u="sng" dirty="0" smtClean="0"/>
              <a:t>planned </a:t>
            </a:r>
            <a:r>
              <a:rPr lang="en-GB" b="1" i="1" u="sng" dirty="0" smtClean="0"/>
              <a:t>it </a:t>
            </a:r>
            <a:endParaRPr lang="en-GB" b="1" i="1" u="sng" dirty="0"/>
          </a:p>
        </p:txBody>
      </p:sp>
      <p:sp>
        <p:nvSpPr>
          <p:cNvPr id="3" name="Content Placeholder 2"/>
          <p:cNvSpPr>
            <a:spLocks noGrp="1"/>
          </p:cNvSpPr>
          <p:nvPr>
            <p:ph idx="1"/>
          </p:nvPr>
        </p:nvSpPr>
        <p:spPr/>
        <p:txBody>
          <a:bodyPr>
            <a:normAutofit fontScale="92500" lnSpcReduction="10000"/>
          </a:bodyPr>
          <a:lstStyle/>
          <a:p>
            <a:r>
              <a:rPr lang="en-GB" dirty="0" smtClean="0"/>
              <a:t>We looked at different types of transport.</a:t>
            </a:r>
          </a:p>
          <a:p>
            <a:r>
              <a:rPr lang="en-GB" dirty="0" smtClean="0"/>
              <a:t>We looked at the cost and time of using a bus or a train.</a:t>
            </a:r>
          </a:p>
          <a:p>
            <a:r>
              <a:rPr lang="en-GB" dirty="0" smtClean="0"/>
              <a:t>We decided that the bus would be the best choice for us.</a:t>
            </a:r>
          </a:p>
          <a:p>
            <a:endParaRPr lang="en-GB" dirty="0"/>
          </a:p>
          <a:p>
            <a:r>
              <a:rPr lang="en-GB" dirty="0" smtClean="0"/>
              <a:t>We </a:t>
            </a:r>
            <a:r>
              <a:rPr lang="en-GB" dirty="0" smtClean="0"/>
              <a:t>looked at the times for the bus .</a:t>
            </a:r>
          </a:p>
          <a:p>
            <a:r>
              <a:rPr lang="en-GB" dirty="0" smtClean="0"/>
              <a:t>We wrote a letter to parents for permission.</a:t>
            </a:r>
          </a:p>
          <a:p>
            <a:r>
              <a:rPr lang="en-GB" dirty="0" smtClean="0"/>
              <a:t>We then planned the trip of what </a:t>
            </a:r>
            <a:r>
              <a:rPr lang="en-GB" dirty="0" smtClean="0"/>
              <a:t>were going to do. </a:t>
            </a:r>
            <a:r>
              <a:rPr lang="en-GB" dirty="0" smtClean="0"/>
              <a:t>We all decided to get on the bus on Leeds Road go to Burnley Bus Station, look for shapes and numbers then visit the café. Then get the bus back to school. </a:t>
            </a:r>
          </a:p>
          <a:p>
            <a:r>
              <a:rPr lang="en-GB" dirty="0" smtClean="0"/>
              <a:t>We got the staff to help us check our work.</a:t>
            </a:r>
          </a:p>
          <a:p>
            <a:endParaRPr lang="en-GB" dirty="0" smtClean="0"/>
          </a:p>
          <a:p>
            <a:endParaRPr lang="en-GB" dirty="0" smtClean="0"/>
          </a:p>
        </p:txBody>
      </p:sp>
    </p:spTree>
    <p:extLst>
      <p:ext uri="{BB962C8B-B14F-4D97-AF65-F5344CB8AC3E}">
        <p14:creationId xmlns:p14="http://schemas.microsoft.com/office/powerpoint/2010/main" val="3576439254"/>
      </p:ext>
    </p:extLst>
  </p:cSld>
  <p:clrMapOvr>
    <a:masterClrMapping/>
  </p:clrMapOvr>
  <p:transition spd="slow">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56" y="1442319"/>
            <a:ext cx="8229600" cy="1143000"/>
          </a:xfrm>
        </p:spPr>
        <p:txBody>
          <a:bodyPr>
            <a:normAutofit/>
          </a:bodyPr>
          <a:lstStyle/>
          <a:p>
            <a:r>
              <a:rPr lang="en-GB" b="1" i="1" u="sng" dirty="0" smtClean="0"/>
              <a:t>Our morning</a:t>
            </a:r>
            <a:endParaRPr lang="en-GB" b="1" i="1" u="sng" dirty="0"/>
          </a:p>
        </p:txBody>
      </p:sp>
      <p:sp>
        <p:nvSpPr>
          <p:cNvPr id="3" name="Content Placeholder 2"/>
          <p:cNvSpPr>
            <a:spLocks noGrp="1"/>
          </p:cNvSpPr>
          <p:nvPr>
            <p:ph idx="1"/>
          </p:nvPr>
        </p:nvSpPr>
        <p:spPr>
          <a:xfrm>
            <a:off x="0" y="2468880"/>
            <a:ext cx="8229600" cy="4389120"/>
          </a:xfrm>
        </p:spPr>
        <p:txBody>
          <a:bodyPr/>
          <a:lstStyle/>
          <a:p>
            <a:r>
              <a:rPr lang="en-GB" dirty="0" smtClean="0"/>
              <a:t>We walked down to Leeds Road to get the bus which was due at 9.30am but it was 10 minutes late. </a:t>
            </a:r>
          </a:p>
          <a:p>
            <a:r>
              <a:rPr lang="en-GB" dirty="0" smtClean="0"/>
              <a:t>We got on the bus and paid the driver.</a:t>
            </a:r>
          </a:p>
          <a:p>
            <a:r>
              <a:rPr lang="en-GB" dirty="0" smtClean="0"/>
              <a:t>The cost for a child was £2.70  return ticket.</a:t>
            </a:r>
          </a:p>
          <a:p>
            <a:r>
              <a:rPr lang="en-GB" dirty="0" smtClean="0"/>
              <a:t>The cost for a adult was £4.40 return ticket.</a:t>
            </a:r>
          </a:p>
          <a:p>
            <a:r>
              <a:rPr lang="en-GB" dirty="0" smtClean="0"/>
              <a:t>On the way to Burnley bus station we looked at shapes, patterns and numbers. </a:t>
            </a:r>
          </a:p>
          <a:p>
            <a:endParaRPr lang="en-GB" dirty="0" smtClean="0"/>
          </a:p>
          <a:p>
            <a:endParaRPr lang="en-GB" dirty="0"/>
          </a:p>
        </p:txBody>
      </p:sp>
      <p:pic>
        <p:nvPicPr>
          <p:cNvPr id="2050" name="Picture 2" descr="P:\Erasmus\Burnley Bus Station Trip\IMG_001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2160" y="99244"/>
            <a:ext cx="2232248" cy="1674186"/>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2051" name="Picture 3" descr="P:\Erasmus\Burnley Bus Station Trip\IMG_001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188640"/>
            <a:ext cx="2113054" cy="1584790"/>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2992375"/>
      </p:ext>
    </p:extLst>
  </p:cSld>
  <p:clrMapOvr>
    <a:masterClrMapping/>
  </p:clrMapOvr>
  <p:transition spd="slow">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u="sng" dirty="0" smtClean="0"/>
              <a:t> </a:t>
            </a:r>
            <a:r>
              <a:rPr lang="en-US" b="1" i="1" u="sng" dirty="0"/>
              <a:t>shapes, patterns and numbers. </a:t>
            </a:r>
            <a:r>
              <a:rPr lang="en-US" dirty="0"/>
              <a:t/>
            </a:r>
            <a:br>
              <a:rPr lang="en-US" dirty="0"/>
            </a:br>
            <a:endParaRPr lang="en-GB" dirty="0"/>
          </a:p>
        </p:txBody>
      </p:sp>
      <p:pic>
        <p:nvPicPr>
          <p:cNvPr id="3074" name="Picture 2" descr="P:\Erasmus\Burnley Bus Station Trip\IMG_014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5616" y="1667177"/>
            <a:ext cx="2939819" cy="2204864"/>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a:extLst>
            <a:ext uri="{909E8E84-426E-40DD-AFC4-6F175D3DCCD1}">
              <a14:hiddenFill xmlns:a14="http://schemas.microsoft.com/office/drawing/2010/main">
                <a:solidFill>
                  <a:srgbClr val="FFFFFF"/>
                </a:solidFill>
              </a14:hiddenFill>
            </a:ext>
          </a:extLst>
        </p:spPr>
      </p:pic>
      <p:pic>
        <p:nvPicPr>
          <p:cNvPr id="3075" name="Picture 3" descr="P:\Erasmus\Burnley Bus Station Trip\IMG_017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16016" y="4149080"/>
            <a:ext cx="2390598" cy="213134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3076" name="Picture 4" descr="P:\Erasmus\Burnley Bus Station Trip\IMG_012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76056" y="1214935"/>
            <a:ext cx="3240360" cy="2230738"/>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pic>
        <p:nvPicPr>
          <p:cNvPr id="3077" name="Picture 5" descr="P:\Erasmus\Burnley Bus Station Trip\IMG_0136.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45468" y="4365104"/>
            <a:ext cx="2782069" cy="220824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29587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i="1" u="sng" dirty="0" smtClean="0"/>
              <a:t>Cafe</a:t>
            </a:r>
            <a:endParaRPr lang="en-GB" b="1" i="1" u="sng" dirty="0"/>
          </a:p>
        </p:txBody>
      </p:sp>
      <p:sp>
        <p:nvSpPr>
          <p:cNvPr id="3" name="Content Placeholder 2"/>
          <p:cNvSpPr>
            <a:spLocks noGrp="1"/>
          </p:cNvSpPr>
          <p:nvPr>
            <p:ph idx="1"/>
          </p:nvPr>
        </p:nvSpPr>
        <p:spPr/>
        <p:txBody>
          <a:bodyPr/>
          <a:lstStyle/>
          <a:p>
            <a:r>
              <a:rPr lang="en-GB" dirty="0" smtClean="0"/>
              <a:t>We visited the café at the bus station. We all had a drink and some toast each. It was yummy</a:t>
            </a:r>
            <a:r>
              <a:rPr lang="en-GB" dirty="0" smtClean="0"/>
              <a:t>!! We all paid for our own, by ourselves!!!</a:t>
            </a:r>
            <a:endParaRPr lang="en-GB" dirty="0" smtClean="0"/>
          </a:p>
          <a:p>
            <a:endParaRPr lang="en-GB" dirty="0"/>
          </a:p>
        </p:txBody>
      </p:sp>
      <p:pic>
        <p:nvPicPr>
          <p:cNvPr id="1026" name="Picture 2" descr="P:\Erasmus\Burnley Bus Station Trip\IMG_002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41979" y="3717032"/>
            <a:ext cx="3110584" cy="23855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685785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i="1" u="sng" dirty="0" smtClean="0"/>
              <a:t>Time </a:t>
            </a:r>
            <a:endParaRPr lang="en-GB" b="1" i="1" u="sng" dirty="0"/>
          </a:p>
        </p:txBody>
      </p:sp>
      <p:sp>
        <p:nvSpPr>
          <p:cNvPr id="3" name="Content Placeholder 2"/>
          <p:cNvSpPr>
            <a:spLocks noGrp="1"/>
          </p:cNvSpPr>
          <p:nvPr>
            <p:ph idx="1"/>
          </p:nvPr>
        </p:nvSpPr>
        <p:spPr/>
        <p:txBody>
          <a:bodyPr/>
          <a:lstStyle/>
          <a:p>
            <a:r>
              <a:rPr lang="en-GB" dirty="0" smtClean="0"/>
              <a:t>We looked </a:t>
            </a:r>
            <a:r>
              <a:rPr lang="en-GB" dirty="0" smtClean="0"/>
              <a:t>at the bus time table to see what time the bus was back to school. It was due in at 10.50am. We decided to get bus number 29. </a:t>
            </a:r>
          </a:p>
          <a:p>
            <a:endParaRPr lang="en-GB" dirty="0" smtClean="0"/>
          </a:p>
          <a:p>
            <a:endParaRPr lang="en-GB" dirty="0"/>
          </a:p>
        </p:txBody>
      </p:sp>
      <p:pic>
        <p:nvPicPr>
          <p:cNvPr id="5122" name="Picture 2" descr="P:\Erasmus\Burnley Bus Station Trip\IMG_002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80112" y="2924944"/>
            <a:ext cx="3111811" cy="3933057"/>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P:\Erasmus\Burnley Bus Station Trip\IMG_002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9592" y="3861048"/>
            <a:ext cx="3707904" cy="2780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459443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65"/>
            <a:ext cx="8229600" cy="1143000"/>
          </a:xfrm>
        </p:spPr>
        <p:txBody>
          <a:bodyPr/>
          <a:lstStyle/>
          <a:p>
            <a:r>
              <a:rPr lang="en-GB" b="1" i="1" u="sng" dirty="0" smtClean="0"/>
              <a:t>The journey back to school</a:t>
            </a:r>
            <a:endParaRPr lang="en-GB" b="1" i="1" u="sng" dirty="0"/>
          </a:p>
        </p:txBody>
      </p:sp>
      <p:sp>
        <p:nvSpPr>
          <p:cNvPr id="3" name="Content Placeholder 2"/>
          <p:cNvSpPr>
            <a:spLocks noGrp="1"/>
          </p:cNvSpPr>
          <p:nvPr>
            <p:ph idx="1"/>
          </p:nvPr>
        </p:nvSpPr>
        <p:spPr>
          <a:xfrm>
            <a:off x="323528" y="1162432"/>
            <a:ext cx="8229600" cy="4389120"/>
          </a:xfrm>
        </p:spPr>
        <p:txBody>
          <a:bodyPr/>
          <a:lstStyle/>
          <a:p>
            <a:r>
              <a:rPr lang="en-GB" b="1" i="1" dirty="0" smtClean="0"/>
              <a:t>We got on the bus and we gave the driver our ticket. We all sat together and looked for shapes, patterns and numbers. </a:t>
            </a:r>
          </a:p>
          <a:p>
            <a:r>
              <a:rPr lang="en-GB" b="1" i="1" dirty="0" smtClean="0"/>
              <a:t>We got off the bus on Leeds Road near school and walked back to school. We got back at school at 11.25am. </a:t>
            </a:r>
            <a:endParaRPr lang="en-GB" b="1" i="1" dirty="0"/>
          </a:p>
        </p:txBody>
      </p:sp>
      <p:pic>
        <p:nvPicPr>
          <p:cNvPr id="4098" name="Picture 2" descr="P:\Erasmus\Burnley Bus Station Trip\IMG_016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31840" y="3356992"/>
            <a:ext cx="2952328" cy="3140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8640631"/>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i="1" u="sng" dirty="0" smtClean="0"/>
              <a:t>Back to school</a:t>
            </a:r>
            <a:endParaRPr lang="en-GB" b="1" i="1" u="sng" dirty="0"/>
          </a:p>
        </p:txBody>
      </p:sp>
      <p:sp>
        <p:nvSpPr>
          <p:cNvPr id="3" name="Content Placeholder 2"/>
          <p:cNvSpPr>
            <a:spLocks noGrp="1"/>
          </p:cNvSpPr>
          <p:nvPr>
            <p:ph idx="1"/>
          </p:nvPr>
        </p:nvSpPr>
        <p:spPr/>
        <p:txBody>
          <a:bodyPr/>
          <a:lstStyle/>
          <a:p>
            <a:r>
              <a:rPr lang="en-GB" b="1" i="1" dirty="0" smtClean="0"/>
              <a:t>We went back to our school and started our PowerPoint. </a:t>
            </a:r>
          </a:p>
          <a:p>
            <a:r>
              <a:rPr lang="en-GB" b="1" i="1" dirty="0" smtClean="0"/>
              <a:t>We took photos of the different bus timetable leaflets</a:t>
            </a:r>
            <a:r>
              <a:rPr lang="en-GB" dirty="0" smtClean="0"/>
              <a:t>. </a:t>
            </a:r>
            <a:endParaRPr lang="en-GB" dirty="0"/>
          </a:p>
        </p:txBody>
      </p:sp>
      <p:pic>
        <p:nvPicPr>
          <p:cNvPr id="2050" name="Picture 2" descr="P:\Erasmus\Burnley Bus Station Trip\IMG_019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80" y="3717032"/>
            <a:ext cx="3541535" cy="2656151"/>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P:\Erasmus\Burnley Bus Station Trip\IMG_019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3259477"/>
            <a:ext cx="4187957" cy="3140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50673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36659" y="2967335"/>
            <a:ext cx="8670707" cy="1754326"/>
          </a:xfrm>
          <a:prstGeom prst="rect">
            <a:avLst/>
          </a:prstGeom>
          <a:noFill/>
        </p:spPr>
        <p:txBody>
          <a:bodyPr wrap="none" lIns="91440" tIns="45720" rIns="91440" bIns="45720">
            <a:spAutoFit/>
          </a:bodyPr>
          <a:lstStyle/>
          <a:p>
            <a:pPr algn="ctr"/>
            <a:r>
              <a:rPr lang="en-US"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I hope you like this power </a:t>
            </a:r>
          </a:p>
          <a:p>
            <a:pPr algn="ctr"/>
            <a:r>
              <a:rPr lang="en-US" sz="5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Point </a:t>
            </a:r>
            <a:endParaRPr lang="en-US"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6" name="Rectangle 5"/>
          <p:cNvSpPr/>
          <p:nvPr/>
        </p:nvSpPr>
        <p:spPr>
          <a:xfrm>
            <a:off x="2922847" y="2044005"/>
            <a:ext cx="3275833" cy="923330"/>
          </a:xfrm>
          <a:prstGeom prst="rect">
            <a:avLst/>
          </a:prstGeom>
          <a:noFill/>
        </p:spPr>
        <p:txBody>
          <a:bodyPr wrap="none" lIns="91440" tIns="45720" rIns="91440" bIns="45720">
            <a:spAutoFit/>
          </a:bodyPr>
          <a:lstStyle/>
          <a:p>
            <a:pPr algn="ctr"/>
            <a:r>
              <a:rPr lang="en-US"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The end </a:t>
            </a:r>
            <a:endParaRPr lang="en-US"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extLst>
      <p:ext uri="{BB962C8B-B14F-4D97-AF65-F5344CB8AC3E}">
        <p14:creationId xmlns:p14="http://schemas.microsoft.com/office/powerpoint/2010/main" val="3996413368"/>
      </p:ext>
    </p:extLst>
  </p:cSld>
  <p:clrMapOvr>
    <a:masterClrMapping/>
  </p:clrMapOvr>
  <p:transition spd="slow">
    <p:wip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101</TotalTime>
  <Words>364</Words>
  <Application>Microsoft Office PowerPoint</Application>
  <PresentationFormat>On-screen Show (4:3)</PresentationFormat>
  <Paragraphs>31</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Flow</vt:lpstr>
      <vt:lpstr>Trip  to Burnley bus station   </vt:lpstr>
      <vt:lpstr>How we planned it </vt:lpstr>
      <vt:lpstr>Our morning</vt:lpstr>
      <vt:lpstr> shapes, patterns and numbers.  </vt:lpstr>
      <vt:lpstr>Cafe</vt:lpstr>
      <vt:lpstr>Time </vt:lpstr>
      <vt:lpstr>The journey back to school</vt:lpstr>
      <vt:lpstr>Back to school</vt:lpstr>
      <vt:lpstr>PowerPoint Presentation</vt:lpstr>
    </vt:vector>
  </TitlesOfParts>
  <Company>LCC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Trip  to Burnley bus station</dc:title>
  <dc:creator>Aimee BANKS</dc:creator>
  <cp:lastModifiedBy>Aimee BANKS</cp:lastModifiedBy>
  <cp:revision>12</cp:revision>
  <dcterms:created xsi:type="dcterms:W3CDTF">2015-04-21T10:53:26Z</dcterms:created>
  <dcterms:modified xsi:type="dcterms:W3CDTF">2015-05-06T13:15:25Z</dcterms:modified>
</cp:coreProperties>
</file>