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2" r:id="rId4"/>
    <p:sldId id="273" r:id="rId5"/>
    <p:sldId id="274" r:id="rId6"/>
    <p:sldId id="275" r:id="rId7"/>
    <p:sldId id="276" r:id="rId8"/>
    <p:sldId id="277" r:id="rId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17" name="Footer Placeholder 16"/>
          <p:cNvSpPr>
            <a:spLocks noGrp="1"/>
          </p:cNvSpPr>
          <p:nvPr>
            <p:ph type="ftr" sz="quarter" idx="11"/>
          </p:nvPr>
        </p:nvSpPr>
        <p:spPr/>
        <p:txBody>
          <a:bodyPr/>
          <a:lstStyle/>
          <a:p>
            <a:endParaRPr lang="ro-RO"/>
          </a:p>
        </p:txBody>
      </p:sp>
      <p:sp>
        <p:nvSpPr>
          <p:cNvPr id="29" name="Slide Number Placeholder 28"/>
          <p:cNvSpPr>
            <a:spLocks noGrp="1"/>
          </p:cNvSpPr>
          <p:nvPr>
            <p:ph type="sldNum" sz="quarter" idx="12"/>
          </p:nvPr>
        </p:nvSpPr>
        <p:spPr/>
        <p:txBody>
          <a:bodyPr/>
          <a:lstStyle/>
          <a:p>
            <a:fld id="{FD1B7B66-2900-4D76-B611-49A25513D33F}" type="slidenum">
              <a:rPr lang="ro-RO" smtClean="0"/>
              <a:pPr/>
              <a:t>‹#›</a:t>
            </a:fld>
            <a:endParaRPr lang="ro-RO"/>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a:xfrm>
            <a:off x="7924800" y="6416675"/>
            <a:ext cx="762000" cy="365125"/>
          </a:xfrm>
        </p:spPr>
        <p:txBody>
          <a:bodyPr/>
          <a:lstStyle/>
          <a:p>
            <a:fld id="{FD1B7B66-2900-4D76-B611-49A25513D33F}"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3506D2-71AC-468F-9BD9-61F48E76CA56}" type="datetimeFigureOut">
              <a:rPr lang="ro-RO" smtClean="0"/>
              <a:pPr/>
              <a:t>29.08.2016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D1B7B66-2900-4D76-B611-49A25513D33F}"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53506D2-71AC-468F-9BD9-61F48E76CA56}" type="datetimeFigureOut">
              <a:rPr lang="ro-RO" smtClean="0"/>
              <a:pPr/>
              <a:t>29.08.2016</a:t>
            </a:fld>
            <a:endParaRPr lang="ro-RO"/>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o-RO"/>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1B7B66-2900-4D76-B611-49A25513D33F}" type="slidenum">
              <a:rPr lang="ro-RO" smtClean="0"/>
              <a:pPr/>
              <a:t>‹#›</a:t>
            </a:fld>
            <a:endParaRPr lang="ro-RO"/>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5400" dirty="0" err="1" smtClean="0">
                <a:latin typeface="Algerian" pitchFamily="82" charset="0"/>
              </a:rPr>
              <a:t>Maths</a:t>
            </a:r>
            <a:r>
              <a:rPr lang="en-US" sz="5400" dirty="0" smtClean="0">
                <a:latin typeface="Algerian" pitchFamily="82" charset="0"/>
              </a:rPr>
              <a:t> is everywhere</a:t>
            </a:r>
            <a:endParaRPr lang="ro-RO" sz="5400" dirty="0">
              <a:latin typeface="Algerian" pitchFamily="82" charset="0"/>
            </a:endParaRPr>
          </a:p>
        </p:txBody>
      </p:sp>
      <p:pic>
        <p:nvPicPr>
          <p:cNvPr id="4" name="Picture 3" descr="logo erasmus.jpg"/>
          <p:cNvPicPr>
            <a:picLocks noChangeAspect="1"/>
          </p:cNvPicPr>
          <p:nvPr/>
        </p:nvPicPr>
        <p:blipFill>
          <a:blip r:embed="rId2"/>
          <a:stretch>
            <a:fillRect/>
          </a:stretch>
        </p:blipFill>
        <p:spPr>
          <a:xfrm>
            <a:off x="214282" y="285728"/>
            <a:ext cx="2643206" cy="785818"/>
          </a:xfrm>
          <a:prstGeom prst="rect">
            <a:avLst/>
          </a:prstGeom>
        </p:spPr>
      </p:pic>
      <p:pic>
        <p:nvPicPr>
          <p:cNvPr id="5" name="Picture 4" descr="download.png"/>
          <p:cNvPicPr>
            <a:picLocks noChangeAspect="1"/>
          </p:cNvPicPr>
          <p:nvPr/>
        </p:nvPicPr>
        <p:blipFill>
          <a:blip r:embed="rId3"/>
          <a:stretch>
            <a:fillRect/>
          </a:stretch>
        </p:blipFill>
        <p:spPr>
          <a:xfrm>
            <a:off x="3571868" y="357166"/>
            <a:ext cx="2143140" cy="857256"/>
          </a:xfrm>
          <a:prstGeom prst="rect">
            <a:avLst/>
          </a:prstGeom>
        </p:spPr>
      </p:pic>
      <p:pic>
        <p:nvPicPr>
          <p:cNvPr id="6" name="Picture 5" descr="10942332_357710761077861_1211513221_o.jpg"/>
          <p:cNvPicPr>
            <a:picLocks noChangeAspect="1"/>
          </p:cNvPicPr>
          <p:nvPr/>
        </p:nvPicPr>
        <p:blipFill>
          <a:blip r:embed="rId4" cstate="print"/>
          <a:stretch>
            <a:fillRect/>
          </a:stretch>
        </p:blipFill>
        <p:spPr>
          <a:xfrm>
            <a:off x="6786578" y="214290"/>
            <a:ext cx="1714512" cy="1714512"/>
          </a:xfrm>
          <a:prstGeom prst="rect">
            <a:avLst/>
          </a:prstGeom>
        </p:spPr>
      </p:pic>
      <p:sp>
        <p:nvSpPr>
          <p:cNvPr id="7" name="TextBox 6"/>
          <p:cNvSpPr txBox="1"/>
          <p:nvPr/>
        </p:nvSpPr>
        <p:spPr>
          <a:xfrm>
            <a:off x="428596" y="5500702"/>
            <a:ext cx="8215370" cy="1077218"/>
          </a:xfrm>
          <a:prstGeom prst="rect">
            <a:avLst/>
          </a:prstGeom>
          <a:noFill/>
        </p:spPr>
        <p:txBody>
          <a:bodyPr wrap="square" rtlCol="0">
            <a:spAutoFit/>
          </a:bodyPr>
          <a:lstStyle/>
          <a:p>
            <a:r>
              <a:rPr lang="en-US" sz="1600" i="1"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ro-RO"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1000108"/>
            <a:ext cx="8143932" cy="4893647"/>
          </a:xfrm>
          <a:prstGeom prst="rect">
            <a:avLst/>
          </a:prstGeom>
          <a:noFill/>
        </p:spPr>
        <p:txBody>
          <a:bodyPr wrap="square" rtlCol="0">
            <a:spAutoFit/>
          </a:bodyPr>
          <a:lstStyle/>
          <a:p>
            <a:r>
              <a:rPr lang="en-US" sz="4400" dirty="0" smtClean="0">
                <a:solidFill>
                  <a:srgbClr val="002060"/>
                </a:solidFill>
                <a:latin typeface="Aparajita" pitchFamily="34" charset="0"/>
                <a:cs typeface="Aparajita" pitchFamily="34" charset="0"/>
              </a:rPr>
              <a:t>Activity </a:t>
            </a:r>
            <a:r>
              <a:rPr lang="en-US" sz="4400" dirty="0" smtClean="0">
                <a:solidFill>
                  <a:srgbClr val="002060"/>
                </a:solidFill>
                <a:latin typeface="Aparajita" pitchFamily="34" charset="0"/>
                <a:cs typeface="Aparajita" pitchFamily="34" charset="0"/>
              </a:rPr>
              <a:t>11 –</a:t>
            </a:r>
          </a:p>
          <a:p>
            <a:r>
              <a:rPr lang="en-GB" sz="3200" dirty="0" smtClean="0"/>
              <a:t>Students</a:t>
            </a:r>
            <a:r>
              <a:rPr lang="en-GB" sz="3200" dirty="0" smtClean="0"/>
              <a:t>:</a:t>
            </a:r>
            <a:endParaRPr lang="ro-RO" sz="3200" dirty="0" smtClean="0"/>
          </a:p>
          <a:p>
            <a:r>
              <a:rPr lang="en-GB" sz="3200" dirty="0" smtClean="0"/>
              <a:t>- divided in groups made cardboard games using logical maths clues</a:t>
            </a:r>
            <a:endParaRPr lang="ro-RO" sz="3200" dirty="0" smtClean="0"/>
          </a:p>
          <a:p>
            <a:r>
              <a:rPr lang="en-GB" sz="3200" dirty="0" smtClean="0"/>
              <a:t>- made PowerPoint presentations of different mathematical logical games in English for others to solve.</a:t>
            </a:r>
            <a:endParaRPr lang="en-US" sz="3200" dirty="0" smtClean="0">
              <a:solidFill>
                <a:srgbClr val="002060"/>
              </a:solidFill>
              <a:latin typeface="Aparajita" pitchFamily="34" charset="0"/>
              <a:cs typeface="Aparajita" pitchFamily="34" charset="0"/>
            </a:endParaRPr>
          </a:p>
          <a:p>
            <a:endParaRPr lang="en-US" sz="4000" dirty="0">
              <a:solidFill>
                <a:srgbClr val="002060"/>
              </a:solidFill>
              <a:latin typeface="Aparajita" pitchFamily="34" charset="0"/>
              <a:cs typeface="Aparajita" pitchFamily="34" charset="0"/>
            </a:endParaRPr>
          </a:p>
          <a:p>
            <a:r>
              <a:rPr lang="en-US" sz="3600" dirty="0" smtClean="0">
                <a:solidFill>
                  <a:srgbClr val="002060"/>
                </a:solidFill>
                <a:latin typeface="Aparajita" pitchFamily="34" charset="0"/>
                <a:cs typeface="Aparajita" pitchFamily="34" charset="0"/>
              </a:rPr>
              <a:t> </a:t>
            </a:r>
            <a:endParaRPr lang="ro-RO" sz="3600" dirty="0">
              <a:solidFill>
                <a:srgbClr val="00206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183002_933169256782181_842026235_n.jpg"/>
          <p:cNvPicPr>
            <a:picLocks noChangeAspect="1"/>
          </p:cNvPicPr>
          <p:nvPr/>
        </p:nvPicPr>
        <p:blipFill>
          <a:blip r:embed="rId2"/>
          <a:stretch>
            <a:fillRect/>
          </a:stretch>
        </p:blipFill>
        <p:spPr>
          <a:xfrm>
            <a:off x="1" y="0"/>
            <a:ext cx="3571868" cy="2678901"/>
          </a:xfrm>
          <a:prstGeom prst="rect">
            <a:avLst/>
          </a:prstGeom>
        </p:spPr>
      </p:pic>
      <p:pic>
        <p:nvPicPr>
          <p:cNvPr id="5" name="Picture 4" descr="13162223_933169340115506_987572797_n.jpg"/>
          <p:cNvPicPr>
            <a:picLocks noChangeAspect="1"/>
          </p:cNvPicPr>
          <p:nvPr/>
        </p:nvPicPr>
        <p:blipFill>
          <a:blip r:embed="rId3"/>
          <a:stretch>
            <a:fillRect/>
          </a:stretch>
        </p:blipFill>
        <p:spPr>
          <a:xfrm>
            <a:off x="2000232" y="1714488"/>
            <a:ext cx="5000628" cy="3750471"/>
          </a:xfrm>
          <a:prstGeom prst="rect">
            <a:avLst/>
          </a:prstGeom>
        </p:spPr>
      </p:pic>
      <p:pic>
        <p:nvPicPr>
          <p:cNvPr id="6" name="Picture 5" descr="13183022_933169183448855_1048281672_n.jpg"/>
          <p:cNvPicPr>
            <a:picLocks noChangeAspect="1"/>
          </p:cNvPicPr>
          <p:nvPr/>
        </p:nvPicPr>
        <p:blipFill>
          <a:blip r:embed="rId4"/>
          <a:stretch>
            <a:fillRect/>
          </a:stretch>
        </p:blipFill>
        <p:spPr>
          <a:xfrm>
            <a:off x="6000760" y="4500569"/>
            <a:ext cx="3143240" cy="23574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149894_933169406782166_136543282_n.jpg"/>
          <p:cNvPicPr>
            <a:picLocks noChangeAspect="1"/>
          </p:cNvPicPr>
          <p:nvPr/>
        </p:nvPicPr>
        <p:blipFill>
          <a:blip r:embed="rId2"/>
          <a:stretch>
            <a:fillRect/>
          </a:stretch>
        </p:blipFill>
        <p:spPr>
          <a:xfrm>
            <a:off x="4214810" y="0"/>
            <a:ext cx="4929190" cy="3571876"/>
          </a:xfrm>
          <a:prstGeom prst="rect">
            <a:avLst/>
          </a:prstGeom>
        </p:spPr>
      </p:pic>
      <p:pic>
        <p:nvPicPr>
          <p:cNvPr id="5" name="Picture 4" descr="13162135_933169333448840_527171875_n.jpg"/>
          <p:cNvPicPr>
            <a:picLocks noChangeAspect="1"/>
          </p:cNvPicPr>
          <p:nvPr/>
        </p:nvPicPr>
        <p:blipFill>
          <a:blip r:embed="rId3"/>
          <a:stretch>
            <a:fillRect/>
          </a:stretch>
        </p:blipFill>
        <p:spPr>
          <a:xfrm>
            <a:off x="0" y="3000372"/>
            <a:ext cx="5286380" cy="38576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153325_933169250115515_2111598360_n.jpg"/>
          <p:cNvPicPr>
            <a:picLocks noChangeAspect="1"/>
          </p:cNvPicPr>
          <p:nvPr/>
        </p:nvPicPr>
        <p:blipFill>
          <a:blip r:embed="rId2"/>
          <a:stretch>
            <a:fillRect/>
          </a:stretch>
        </p:blipFill>
        <p:spPr>
          <a:xfrm>
            <a:off x="0" y="3696892"/>
            <a:ext cx="4214810" cy="3161108"/>
          </a:xfrm>
          <a:prstGeom prst="rect">
            <a:avLst/>
          </a:prstGeom>
        </p:spPr>
      </p:pic>
      <p:pic>
        <p:nvPicPr>
          <p:cNvPr id="5" name="Picture 4" descr="13183022_933169433448830_1060918537_n.jpg"/>
          <p:cNvPicPr>
            <a:picLocks noChangeAspect="1"/>
          </p:cNvPicPr>
          <p:nvPr/>
        </p:nvPicPr>
        <p:blipFill>
          <a:blip r:embed="rId3"/>
          <a:stretch>
            <a:fillRect/>
          </a:stretch>
        </p:blipFill>
        <p:spPr>
          <a:xfrm>
            <a:off x="0" y="0"/>
            <a:ext cx="4190997" cy="3143248"/>
          </a:xfrm>
          <a:prstGeom prst="rect">
            <a:avLst/>
          </a:prstGeom>
        </p:spPr>
      </p:pic>
      <p:pic>
        <p:nvPicPr>
          <p:cNvPr id="6" name="Picture 5" descr="13219673_933169436782163_388875645_n.jpg"/>
          <p:cNvPicPr>
            <a:picLocks noChangeAspect="1"/>
          </p:cNvPicPr>
          <p:nvPr/>
        </p:nvPicPr>
        <p:blipFill>
          <a:blip r:embed="rId4"/>
          <a:stretch>
            <a:fillRect/>
          </a:stretch>
        </p:blipFill>
        <p:spPr>
          <a:xfrm>
            <a:off x="4857752" y="571480"/>
            <a:ext cx="3964791" cy="52863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3153480_933169180115522_1395387195_n.jpg"/>
          <p:cNvPicPr>
            <a:picLocks noChangeAspect="1"/>
          </p:cNvPicPr>
          <p:nvPr/>
        </p:nvPicPr>
        <p:blipFill>
          <a:blip r:embed="rId2"/>
          <a:stretch>
            <a:fillRect/>
          </a:stretch>
        </p:blipFill>
        <p:spPr>
          <a:xfrm>
            <a:off x="3786182" y="2928934"/>
            <a:ext cx="5000628" cy="3750471"/>
          </a:xfrm>
          <a:prstGeom prst="rect">
            <a:avLst/>
          </a:prstGeom>
        </p:spPr>
      </p:pic>
      <p:pic>
        <p:nvPicPr>
          <p:cNvPr id="8" name="Picture 7" descr="13187827_933168480115592_1080343589_n.jpg"/>
          <p:cNvPicPr>
            <a:picLocks noChangeAspect="1"/>
          </p:cNvPicPr>
          <p:nvPr/>
        </p:nvPicPr>
        <p:blipFill>
          <a:blip r:embed="rId3"/>
          <a:stretch>
            <a:fillRect/>
          </a:stretch>
        </p:blipFill>
        <p:spPr>
          <a:xfrm>
            <a:off x="285720" y="285728"/>
            <a:ext cx="4667282" cy="35004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0"/>
            <a:ext cx="4286280" cy="285752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214942" y="4033516"/>
            <a:ext cx="3929058" cy="2824484"/>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4786314" y="0"/>
            <a:ext cx="4357686" cy="2857496"/>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0" y="4071942"/>
            <a:ext cx="4429124" cy="278605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2">
      <a:dk1>
        <a:sysClr val="windowText" lastClr="000000"/>
      </a:dk1>
      <a:lt1>
        <a:sysClr val="window" lastClr="FFFFFF"/>
      </a:lt1>
      <a:dk2>
        <a:srgbClr val="C6DAC8"/>
      </a:dk2>
      <a:lt2>
        <a:srgbClr val="EAEBDE"/>
      </a:lt2>
      <a:accent1>
        <a:srgbClr val="FFFF33"/>
      </a:accent1>
      <a:accent2>
        <a:srgbClr val="DFEADF"/>
      </a:accent2>
      <a:accent3>
        <a:srgbClr val="9D3232"/>
      </a:accent3>
      <a:accent4>
        <a:srgbClr val="F2F2EF"/>
      </a:accent4>
      <a:accent5>
        <a:srgbClr val="CEC597"/>
      </a:accent5>
      <a:accent6>
        <a:srgbClr val="E8B7B7"/>
      </a:accent6>
      <a:hlink>
        <a:srgbClr val="BB2727"/>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145</TotalTime>
  <Words>82</Words>
  <Application>Microsoft Office PowerPoint</Application>
  <PresentationFormat>On-screen Show (4:3)</PresentationFormat>
  <Paragraphs>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Oana</dc:creator>
  <cp:lastModifiedBy>Oana</cp:lastModifiedBy>
  <cp:revision>17</cp:revision>
  <dcterms:created xsi:type="dcterms:W3CDTF">2015-03-15T17:16:39Z</dcterms:created>
  <dcterms:modified xsi:type="dcterms:W3CDTF">2016-08-29T15:31:23Z</dcterms:modified>
</cp:coreProperties>
</file>