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1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84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51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15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05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88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71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257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74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8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82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74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64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88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8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06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04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20663-6BBF-4894-BB3C-7A9FED3EF966}" type="datetimeFigureOut">
              <a:rPr lang="pl-PL" smtClean="0"/>
              <a:t>2016-07-23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D73B5E-EDA5-49A8-A6AF-314334725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6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141" y="1581707"/>
            <a:ext cx="9144000" cy="1932175"/>
          </a:xfrm>
        </p:spPr>
        <p:txBody>
          <a:bodyPr/>
          <a:lstStyle/>
          <a:p>
            <a:r>
              <a:rPr lang="pl-PL" dirty="0"/>
              <a:t>Erasmus+ 2014-2016: </a:t>
            </a:r>
            <a:br>
              <a:rPr lang="pl-PL" dirty="0"/>
            </a:br>
            <a:r>
              <a:rPr lang="pl-PL" dirty="0"/>
              <a:t>Maths Is Everywhere!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2377" y="4058446"/>
            <a:ext cx="9051459" cy="1947333"/>
          </a:xfrm>
        </p:spPr>
        <p:txBody>
          <a:bodyPr>
            <a:noAutofit/>
          </a:bodyPr>
          <a:lstStyle/>
          <a:p>
            <a:r>
              <a:rPr lang="pl-PL" sz="2800" b="1">
                <a:solidFill>
                  <a:schemeClr val="accent1">
                    <a:lumMod val="75000"/>
                  </a:schemeClr>
                </a:solidFill>
              </a:rPr>
              <a:t>STUDENTS’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WORKS FOR  THE  LOGO  COMPETITION</a:t>
            </a: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Balikesir Karesi Ortaokulu - Turkey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64" y="538574"/>
            <a:ext cx="2347012" cy="668898"/>
          </a:xfrm>
          <a:prstGeom prst="rect">
            <a:avLst/>
          </a:prstGeom>
        </p:spPr>
      </p:pic>
      <p:pic>
        <p:nvPicPr>
          <p:cNvPr id="5" name="Picture 2" descr="http://1.bp.blogspot.com/-Ulgp5Mxmt6I/VAcjvDuYUPI/AAAAAAAAAkM/-knkFgA9zQ0/s1600/Flag_of_Turke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77" y="247812"/>
            <a:ext cx="3227294" cy="21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2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63" y="552450"/>
            <a:ext cx="105346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5" y="463179"/>
            <a:ext cx="4487675" cy="5758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497" y="463180"/>
            <a:ext cx="5619750" cy="57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0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213471"/>
            <a:ext cx="5743575" cy="6305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440" y="213472"/>
            <a:ext cx="5173313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394" y="582146"/>
            <a:ext cx="54102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6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777" y="143435"/>
            <a:ext cx="2817550" cy="3890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827" y="143435"/>
            <a:ext cx="2908237" cy="3890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389" y="4122936"/>
            <a:ext cx="3612777" cy="2620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753" y="143435"/>
            <a:ext cx="2928522" cy="3890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240" y="4136317"/>
            <a:ext cx="2371338" cy="26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974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16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Erasmus+ 2014-2016:  Maths Is Everywhere!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Magdalena Mazur</dc:creator>
  <cp:lastModifiedBy>Magdalena Mazur</cp:lastModifiedBy>
  <cp:revision>18</cp:revision>
  <dcterms:created xsi:type="dcterms:W3CDTF">2016-07-23T08:55:38Z</dcterms:created>
  <dcterms:modified xsi:type="dcterms:W3CDTF">2016-07-23T09:55:02Z</dcterms:modified>
</cp:coreProperties>
</file>