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06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07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73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17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9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8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96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48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01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03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51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B1129-0A1A-4FA8-AB55-276B132A6DCB}" type="datetimeFigureOut">
              <a:rPr lang="pl-PL" smtClean="0"/>
              <a:t>2015-06-22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1D48-7765-4C6B-A329-0581F58502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3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0"/>
            <a:ext cx="10505873" cy="6838545"/>
          </a:xfrm>
        </p:spPr>
        <p:txBody>
          <a:bodyPr>
            <a:noAutofit/>
          </a:bodyPr>
          <a:lstStyle/>
          <a:p>
            <a:r>
              <a:rPr lang="en-US" sz="4800" b="1" i="1" u="sng" dirty="0">
                <a:solidFill>
                  <a:schemeClr val="accent6">
                    <a:lumMod val="75000"/>
                  </a:schemeClr>
                </a:solidFill>
              </a:rPr>
              <a:t>Project: </a:t>
            </a:r>
            <a:r>
              <a:rPr lang="pl-PL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ERASMUS+ 2014-2016:</a:t>
            </a:r>
            <a:br>
              <a:rPr lang="pl-PL" sz="4800" b="1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Maths</a:t>
            </a:r>
            <a:r>
              <a:rPr lang="en-US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i="1" u="sng" dirty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everywhere</a:t>
            </a:r>
            <a:r>
              <a:rPr lang="pl-PL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4800" b="1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</a:rPr>
              <a:t>Task 1 – </a:t>
            </a:r>
            <a:r>
              <a:rPr lang="en-US" sz="4000" b="1" i="1" u="sng" dirty="0" err="1">
                <a:solidFill>
                  <a:schemeClr val="accent6">
                    <a:lumMod val="75000"/>
                  </a:schemeClr>
                </a:solidFill>
              </a:rPr>
              <a:t>Zadanie</a:t>
            </a:r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</a:rPr>
              <a:t> 1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i="1" u="sng" dirty="0" err="1">
                <a:solidFill>
                  <a:schemeClr val="accent6">
                    <a:lumMod val="75000"/>
                  </a:schemeClr>
                </a:solidFill>
              </a:rPr>
              <a:t>Maths</a:t>
            </a:r>
            <a:r>
              <a:rPr lang="pl-PL" sz="32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i="1" u="sng" dirty="0" err="1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pl-PL" sz="32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i="1" u="sng" dirty="0" err="1">
                <a:solidFill>
                  <a:schemeClr val="accent6">
                    <a:lumMod val="75000"/>
                  </a:schemeClr>
                </a:solidFill>
              </a:rPr>
              <a:t>us</a:t>
            </a:r>
            <a:r>
              <a:rPr lang="pl-PL" sz="3200" b="1" i="1" u="sng" dirty="0">
                <a:solidFill>
                  <a:schemeClr val="accent6">
                    <a:lumMod val="75000"/>
                  </a:schemeClr>
                </a:solidFill>
              </a:rPr>
              <a:t> – Matematyka wokół </a:t>
            </a:r>
            <a:r>
              <a:rPr lang="pl-PL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nas</a:t>
            </a:r>
            <a:br>
              <a:rPr lang="pl-PL" sz="3200" b="1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200" b="1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Made</a:t>
            </a:r>
            <a:r>
              <a:rPr lang="pl-PL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i="1" u="sng" dirty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Jakub </a:t>
            </a:r>
            <a:r>
              <a:rPr lang="pl-PL" sz="3200" dirty="0" err="1">
                <a:solidFill>
                  <a:schemeClr val="accent6">
                    <a:lumMod val="75000"/>
                  </a:schemeClr>
                </a:solidFill>
              </a:rPr>
              <a:t>Sasak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, Paweł </a:t>
            </a:r>
            <a:r>
              <a:rPr lang="pl-PL" sz="3200" dirty="0" err="1">
                <a:solidFill>
                  <a:schemeClr val="accent6">
                    <a:lumMod val="75000"/>
                  </a:schemeClr>
                </a:solidFill>
              </a:rPr>
              <a:t>Mokrzański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, Wiktor Podsiadły, Jakub Fijas</a:t>
            </a:r>
            <a:br>
              <a:rPr lang="pl-PL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i="1" dirty="0">
                <a:solidFill>
                  <a:schemeClr val="accent6">
                    <a:lumMod val="75000"/>
                  </a:schemeClr>
                </a:solidFill>
              </a:rPr>
              <a:t>Autorzy :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Jakub </a:t>
            </a:r>
            <a:r>
              <a:rPr lang="pl-PL" sz="3200" dirty="0" err="1">
                <a:solidFill>
                  <a:schemeClr val="accent6">
                    <a:lumMod val="75000"/>
                  </a:schemeClr>
                </a:solidFill>
              </a:rPr>
              <a:t>Sasak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, Paweł </a:t>
            </a:r>
            <a:r>
              <a:rPr lang="pl-PL" sz="3200" dirty="0" err="1">
                <a:solidFill>
                  <a:schemeClr val="accent6">
                    <a:lumMod val="75000"/>
                  </a:schemeClr>
                </a:solidFill>
              </a:rPr>
              <a:t>Mokrzański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, Wiktor Podsiadły, Jakub Fijas      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23269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603" y="365125"/>
            <a:ext cx="5972783" cy="4595981"/>
          </a:xfrm>
        </p:spPr>
        <p:txBody>
          <a:bodyPr/>
          <a:lstStyle/>
          <a:p>
            <a:pPr algn="ctr"/>
            <a:r>
              <a:rPr lang="pl-PL" dirty="0"/>
              <a:t>A lamp - Lampa</a:t>
            </a:r>
            <a:br>
              <a:rPr lang="pl-PL" dirty="0"/>
            </a:br>
            <a:r>
              <a:rPr lang="pl-PL" dirty="0"/>
              <a:t>A </a:t>
            </a:r>
            <a:r>
              <a:rPr lang="pl-PL" dirty="0" err="1"/>
              <a:t>cuboid</a:t>
            </a:r>
            <a:r>
              <a:rPr lang="pl-PL" dirty="0"/>
              <a:t> - Prostopadłościan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1" y="263525"/>
            <a:ext cx="5085749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43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249" y="2201783"/>
            <a:ext cx="4374907" cy="2924591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A triangle – Trójkąt</a:t>
            </a:r>
          </a:p>
          <a:p>
            <a:pPr algn="ctr"/>
            <a:r>
              <a:rPr lang="pl-PL" sz="4000" dirty="0" smtClean="0"/>
              <a:t> A </a:t>
            </a:r>
            <a:r>
              <a:rPr lang="pl-PL" sz="4000" dirty="0" err="1" smtClean="0"/>
              <a:t>road</a:t>
            </a:r>
            <a:r>
              <a:rPr lang="pl-PL" sz="4000" dirty="0" smtClean="0"/>
              <a:t> </a:t>
            </a:r>
            <a:r>
              <a:rPr lang="pl-PL" sz="4000" dirty="0" err="1" smtClean="0"/>
              <a:t>sign</a:t>
            </a:r>
            <a:r>
              <a:rPr lang="pl-PL" sz="4000" dirty="0" smtClean="0"/>
              <a:t> – Znak drogowy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3" y="0"/>
            <a:ext cx="5058382" cy="67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46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387" y="1375889"/>
            <a:ext cx="3941322" cy="3949430"/>
          </a:xfrm>
        </p:spPr>
        <p:txBody>
          <a:bodyPr/>
          <a:lstStyle/>
          <a:p>
            <a:pPr algn="ctr"/>
            <a:r>
              <a:rPr lang="pl-PL" dirty="0"/>
              <a:t>A </a:t>
            </a:r>
            <a:r>
              <a:rPr lang="pl-PL" dirty="0" err="1"/>
              <a:t>sphere</a:t>
            </a:r>
            <a:r>
              <a:rPr lang="pl-PL" dirty="0"/>
              <a:t> - kula</a:t>
            </a:r>
            <a:br>
              <a:rPr lang="pl-PL" dirty="0"/>
            </a:br>
            <a:r>
              <a:rPr lang="pl-PL" dirty="0"/>
              <a:t>A </a:t>
            </a:r>
            <a:r>
              <a:rPr lang="pl-PL" dirty="0" err="1"/>
              <a:t>ball</a:t>
            </a:r>
            <a:r>
              <a:rPr lang="pl-PL" dirty="0"/>
              <a:t> - Piłka</a:t>
            </a:r>
            <a:br>
              <a:rPr lang="pl-PL" dirty="0"/>
            </a:b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321"/>
            <a:ext cx="7048470" cy="419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4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915" y="1388392"/>
            <a:ext cx="4427706" cy="4576526"/>
          </a:xfrm>
        </p:spPr>
        <p:txBody>
          <a:bodyPr/>
          <a:lstStyle/>
          <a:p>
            <a:pPr algn="ctr"/>
            <a:r>
              <a:rPr lang="pl-PL" dirty="0"/>
              <a:t>A </a:t>
            </a:r>
            <a:r>
              <a:rPr lang="pl-PL" dirty="0" err="1"/>
              <a:t>square</a:t>
            </a:r>
            <a:r>
              <a:rPr lang="pl-PL" dirty="0"/>
              <a:t> - Kwadrat</a:t>
            </a:r>
            <a:br>
              <a:rPr lang="pl-PL" dirty="0"/>
            </a:br>
            <a:r>
              <a:rPr lang="pl-PL" dirty="0"/>
              <a:t>A Road </a:t>
            </a:r>
            <a:r>
              <a:rPr lang="pl-PL" dirty="0" err="1"/>
              <a:t>sign</a:t>
            </a:r>
            <a:r>
              <a:rPr lang="pl-PL" dirty="0"/>
              <a:t> – Znak drogowy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3" y="1231841"/>
            <a:ext cx="6518850" cy="488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1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433" y="1536970"/>
            <a:ext cx="5205919" cy="3954463"/>
          </a:xfrm>
        </p:spPr>
        <p:txBody>
          <a:bodyPr/>
          <a:lstStyle/>
          <a:p>
            <a:pPr algn="ctr"/>
            <a:r>
              <a:rPr lang="en-US" dirty="0"/>
              <a:t>A rectangle - </a:t>
            </a:r>
            <a:r>
              <a:rPr lang="en-US" dirty="0" err="1"/>
              <a:t>Prostokąt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A cover of a well – </a:t>
            </a:r>
            <a:r>
              <a:rPr lang="en-US" dirty="0" err="1"/>
              <a:t>Wieko</a:t>
            </a:r>
            <a:r>
              <a:rPr lang="en-US" dirty="0"/>
              <a:t> </a:t>
            </a:r>
            <a:r>
              <a:rPr lang="en-US" dirty="0" err="1" smtClean="0"/>
              <a:t>studni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9" y="1222509"/>
            <a:ext cx="5691327" cy="42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6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327" y="802059"/>
            <a:ext cx="5419928" cy="5238007"/>
          </a:xfrm>
        </p:spPr>
        <p:txBody>
          <a:bodyPr/>
          <a:lstStyle/>
          <a:p>
            <a:pPr algn="ctr"/>
            <a:r>
              <a:rPr lang="pl-PL" dirty="0" err="1"/>
              <a:t>Fifty</a:t>
            </a:r>
            <a:r>
              <a:rPr lang="pl-PL" dirty="0"/>
              <a:t>-Nine - Pięćdziesiąt Dziewięć</a:t>
            </a:r>
            <a:br>
              <a:rPr lang="pl-PL" dirty="0"/>
            </a:br>
            <a:r>
              <a:rPr lang="pl-PL" dirty="0" err="1"/>
              <a:t>Number</a:t>
            </a:r>
            <a:r>
              <a:rPr lang="pl-PL" dirty="0"/>
              <a:t> - Cyfra </a:t>
            </a:r>
            <a:br>
              <a:rPr lang="pl-PL" dirty="0"/>
            </a:b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7" y="0"/>
            <a:ext cx="5131594" cy="684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0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656" y="1731524"/>
            <a:ext cx="4700080" cy="4114698"/>
          </a:xfrm>
        </p:spPr>
        <p:txBody>
          <a:bodyPr/>
          <a:lstStyle/>
          <a:p>
            <a:pPr algn="ctr"/>
            <a:r>
              <a:rPr lang="pl-PL" sz="4000" dirty="0"/>
              <a:t>One - Jeden</a:t>
            </a:r>
          </a:p>
          <a:p>
            <a:pPr algn="ctr"/>
            <a:r>
              <a:rPr lang="pl-PL" sz="4000" dirty="0"/>
              <a:t>Roman </a:t>
            </a:r>
            <a:r>
              <a:rPr lang="pl-PL" sz="4000" dirty="0" err="1"/>
              <a:t>Numeral</a:t>
            </a:r>
            <a:r>
              <a:rPr lang="pl-PL" sz="4000" dirty="0"/>
              <a:t> - Cyfra Rzymska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9" y="400050"/>
            <a:ext cx="6566047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1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548" y="2156365"/>
            <a:ext cx="5246451" cy="264909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 diamond - </a:t>
            </a:r>
            <a:r>
              <a:rPr lang="en-US" sz="4400" dirty="0" err="1"/>
              <a:t>Romb</a:t>
            </a:r>
            <a:endParaRPr lang="pl-PL" sz="4400" dirty="0"/>
          </a:p>
          <a:p>
            <a:pPr algn="ctr"/>
            <a:r>
              <a:rPr lang="en-US" sz="4400" dirty="0"/>
              <a:t>A kite - </a:t>
            </a:r>
            <a:r>
              <a:rPr lang="en-US" sz="4400" dirty="0" err="1"/>
              <a:t>Latawiec</a:t>
            </a:r>
            <a:endParaRPr lang="pl-PL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9" y="447472"/>
            <a:ext cx="6774659" cy="60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0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850" y="2315183"/>
            <a:ext cx="3668949" cy="3861780"/>
          </a:xfrm>
        </p:spPr>
        <p:txBody>
          <a:bodyPr/>
          <a:lstStyle/>
          <a:p>
            <a:pPr algn="ctr"/>
            <a:r>
              <a:rPr lang="en-US" sz="4000" dirty="0"/>
              <a:t>An oval - </a:t>
            </a:r>
            <a:r>
              <a:rPr lang="en-US" sz="4000" dirty="0" err="1"/>
              <a:t>Owal</a:t>
            </a:r>
            <a:endParaRPr lang="pl-PL" sz="4000" dirty="0"/>
          </a:p>
          <a:p>
            <a:pPr algn="ctr"/>
            <a:r>
              <a:rPr lang="en-US" sz="4000" dirty="0"/>
              <a:t>An egg - </a:t>
            </a:r>
            <a:r>
              <a:rPr lang="en-US" sz="4000" dirty="0" err="1"/>
              <a:t>Jajko</a:t>
            </a:r>
            <a:endParaRPr lang="pl-PL" sz="4000" dirty="0"/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9" y="590533"/>
            <a:ext cx="7448211" cy="58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32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Project: ERASMUS+ 2014-2016: Maths is everywhere  Task 1 – Zadanie 1 Maths around us – Matematyka wokół nas  Made by  Jakub Sasak, Paweł Mokrzański, Wiktor Podsiadły, Jakub Fijas Autorzy : Jakub Sasak, Paweł Mokrzański, Wiktor Podsiadły, Jakub Fijas         </vt:lpstr>
      <vt:lpstr> </vt:lpstr>
      <vt:lpstr>A sphere - kula A ball - Piłka </vt:lpstr>
      <vt:lpstr>A square - Kwadrat A Road sign – Znak drogowy</vt:lpstr>
      <vt:lpstr>A rectangle - Prostokąt A cover of a well – Wieko studni</vt:lpstr>
      <vt:lpstr>Fifty-Nine - Pięćdziesiąt Dziewięć Number - Cyfra  </vt:lpstr>
      <vt:lpstr>PowerPoint Presentation</vt:lpstr>
      <vt:lpstr>PowerPoint Presentation</vt:lpstr>
      <vt:lpstr>PowerPoint Presentation</vt:lpstr>
      <vt:lpstr>A lamp - Lampa A cuboid - Prostopadłościan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Mazur</dc:creator>
  <cp:lastModifiedBy>Magdalena Mazur</cp:lastModifiedBy>
  <cp:revision>6</cp:revision>
  <dcterms:created xsi:type="dcterms:W3CDTF">2014-12-06T17:03:59Z</dcterms:created>
  <dcterms:modified xsi:type="dcterms:W3CDTF">2015-06-22T20:04:21Z</dcterms:modified>
</cp:coreProperties>
</file>