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383EC-1C77-4AA0-AEB9-6EEBA7AFDC95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68B5-532A-4F70-A499-C5F976F42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5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68B5-532A-4F70-A499-C5F976F428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37E4B8-CE4A-4217-A14D-A4EC2BBFC5CF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69D10FB-678F-481E-BDA7-DAB2EBC847C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 Tim and Josh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1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22949" b="23805"/>
          <a:stretch/>
        </p:blipFill>
        <p:spPr bwMode="auto">
          <a:xfrm>
            <a:off x="467544" y="3438524"/>
            <a:ext cx="8269772" cy="31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Distances and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Our school to Manchester Airport takes 59mins in traffic by car</a:t>
            </a:r>
          </a:p>
          <a:p>
            <a:r>
              <a:rPr lang="en-GB" dirty="0" smtClean="0"/>
              <a:t>48.7 miles from school to Manchester Airport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Distances and time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fly from Manchester Airport to Warsaw Airport takes 3hrs 15 mins.</a:t>
            </a:r>
          </a:p>
          <a:p>
            <a:r>
              <a:rPr lang="en-GB" dirty="0" smtClean="0"/>
              <a:t>If you travelled by car it would be 1224 miles and would take 17 hours and 40 mins. 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1" b="8999"/>
          <a:stretch/>
        </p:blipFill>
        <p:spPr bwMode="auto">
          <a:xfrm>
            <a:off x="467544" y="3256919"/>
            <a:ext cx="8424936" cy="341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1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Distance and time part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Warsaw airport to Rudki is 101.6 miles and would take 2hrs 16mins by car. 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8" b="24055"/>
          <a:stretch/>
        </p:blipFill>
        <p:spPr bwMode="auto">
          <a:xfrm>
            <a:off x="251520" y="2564904"/>
            <a:ext cx="84969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6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distances and 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Nelson to Rudki is 1374.3 miles</a:t>
            </a:r>
          </a:p>
          <a:p>
            <a:r>
              <a:rPr lang="en-GB" dirty="0" smtClean="0"/>
              <a:t>It would take you 6hrs and 30 mins travelling by car and plane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7" b="24030"/>
          <a:stretch/>
        </p:blipFill>
        <p:spPr bwMode="auto">
          <a:xfrm>
            <a:off x="179512" y="2924944"/>
            <a:ext cx="8640960" cy="37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402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253</TotalTime>
  <Words>109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Clarity</vt:lpstr>
      <vt:lpstr>Poland</vt:lpstr>
      <vt:lpstr>Distances and time</vt:lpstr>
      <vt:lpstr>Distances and time part 2</vt:lpstr>
      <vt:lpstr>Distance and time part 3</vt:lpstr>
      <vt:lpstr>Total distances and times</vt:lpstr>
    </vt:vector>
  </TitlesOfParts>
  <Company>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</dc:title>
  <dc:creator>Timothy WILKINSON</dc:creator>
  <cp:lastModifiedBy>D.Grogan</cp:lastModifiedBy>
  <cp:revision>22</cp:revision>
  <dcterms:created xsi:type="dcterms:W3CDTF">2015-02-23T11:01:57Z</dcterms:created>
  <dcterms:modified xsi:type="dcterms:W3CDTF">2015-04-21T10:09:11Z</dcterms:modified>
</cp:coreProperties>
</file>