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49F4E12-4F14-4C5D-BBF3-D6680A8422CE}" type="datetimeFigureOut">
              <a:rPr lang="pl-PL" smtClean="0"/>
              <a:pPr/>
              <a:t>2014-11-16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773102-7151-4B2F-B9E9-67A08B94DCB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Erasmus+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Math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everywhere</a:t>
            </a:r>
            <a:r>
              <a:rPr lang="pl-PL" dirty="0" smtClean="0"/>
              <a:t> – Matematyka jest wszędzie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/>
              <a:t>Zrobione przez: Jakuba </a:t>
            </a:r>
            <a:r>
              <a:rPr lang="pl-PL" dirty="0" err="1" smtClean="0"/>
              <a:t>Niewadzi</a:t>
            </a:r>
            <a:r>
              <a:rPr lang="pl-PL" dirty="0" smtClean="0"/>
              <a:t>, Tomasza </a:t>
            </a:r>
            <a:r>
              <a:rPr lang="pl-PL" dirty="0" err="1" smtClean="0"/>
              <a:t>Cedzyńskiego</a:t>
            </a:r>
            <a:r>
              <a:rPr lang="pl-PL" dirty="0" smtClean="0"/>
              <a:t>,</a:t>
            </a:r>
          </a:p>
          <a:p>
            <a:r>
              <a:rPr lang="pl-PL" dirty="0" smtClean="0"/>
              <a:t> Miłosza Pastuszkę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5984" y="428604"/>
            <a:ext cx="3971924" cy="1143000"/>
          </a:xfrm>
        </p:spPr>
        <p:txBody>
          <a:bodyPr>
            <a:noAutofit/>
          </a:bodyPr>
          <a:lstStyle/>
          <a:p>
            <a:r>
              <a:rPr lang="pl-PL" sz="2800" dirty="0" err="1" smtClean="0"/>
              <a:t>Cube</a:t>
            </a:r>
            <a:r>
              <a:rPr lang="pl-PL" sz="2800" dirty="0" smtClean="0"/>
              <a:t> – sześcian</a:t>
            </a:r>
            <a:br>
              <a:rPr lang="pl-PL" sz="2800" dirty="0" smtClean="0"/>
            </a:br>
            <a:r>
              <a:rPr lang="pl-PL" sz="2800" dirty="0" err="1" smtClean="0"/>
              <a:t>rubik’s</a:t>
            </a:r>
            <a:r>
              <a:rPr lang="pl-PL" sz="2800" dirty="0" smtClean="0"/>
              <a:t> </a:t>
            </a:r>
            <a:r>
              <a:rPr lang="pl-PL" sz="2800" dirty="0" err="1" smtClean="0"/>
              <a:t>cube</a:t>
            </a:r>
            <a:r>
              <a:rPr lang="pl-PL" sz="2800" dirty="0" smtClean="0"/>
              <a:t> – kostka </a:t>
            </a:r>
            <a:r>
              <a:rPr lang="pl-PL" sz="2800" dirty="0" err="1" smtClean="0"/>
              <a:t>rubika</a:t>
            </a:r>
            <a:endParaRPr lang="pl-PL" sz="2800" dirty="0"/>
          </a:p>
        </p:txBody>
      </p:sp>
      <p:pic>
        <p:nvPicPr>
          <p:cNvPr id="4" name="Symbol zastępczy zawartości 3" descr="DSC03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4929222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Triangle – Trójkąt</a:t>
            </a:r>
            <a:br>
              <a:rPr lang="pl-PL" sz="2800" dirty="0" smtClean="0"/>
            </a:br>
            <a:r>
              <a:rPr lang="pl-PL" sz="2800" dirty="0" err="1" smtClean="0"/>
              <a:t>road</a:t>
            </a:r>
            <a:r>
              <a:rPr lang="pl-PL" sz="2800" dirty="0" smtClean="0"/>
              <a:t> </a:t>
            </a:r>
            <a:r>
              <a:rPr lang="pl-PL" sz="2800" dirty="0" err="1" smtClean="0"/>
              <a:t>sign</a:t>
            </a:r>
            <a:r>
              <a:rPr lang="pl-PL" sz="2800" dirty="0" smtClean="0"/>
              <a:t> – znak drogowy</a:t>
            </a:r>
            <a:endParaRPr lang="pl-PL" sz="2800" dirty="0"/>
          </a:p>
        </p:txBody>
      </p:sp>
      <p:pic>
        <p:nvPicPr>
          <p:cNvPr id="12" name="Symbol zastępczy zawartości 11" descr="DSC03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7239000" cy="4071938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3429024" cy="1143000"/>
          </a:xfrm>
        </p:spPr>
        <p:txBody>
          <a:bodyPr>
            <a:noAutofit/>
          </a:bodyPr>
          <a:lstStyle/>
          <a:p>
            <a:r>
              <a:rPr lang="pl-PL" sz="2800" dirty="0" err="1" smtClean="0"/>
              <a:t>Circle</a:t>
            </a:r>
            <a:r>
              <a:rPr lang="pl-PL" sz="2800" dirty="0" smtClean="0"/>
              <a:t> – Koło</a:t>
            </a:r>
            <a:br>
              <a:rPr lang="pl-PL" sz="2800" dirty="0" smtClean="0"/>
            </a:br>
            <a:r>
              <a:rPr lang="pl-PL" sz="2800" dirty="0" err="1" smtClean="0"/>
              <a:t>manhole</a:t>
            </a:r>
            <a:r>
              <a:rPr lang="pl-PL" sz="2800" dirty="0" smtClean="0"/>
              <a:t> - studzienka</a:t>
            </a:r>
            <a:endParaRPr lang="pl-PL" sz="2800" dirty="0"/>
          </a:p>
        </p:txBody>
      </p:sp>
      <p:pic>
        <p:nvPicPr>
          <p:cNvPr id="4" name="Symbol zastępczy zawartości 3" descr="DSC03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3971924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Square </a:t>
            </a:r>
            <a:r>
              <a:rPr lang="pl-PL" sz="2800" dirty="0" smtClean="0"/>
              <a:t>- kwadrat</a:t>
            </a:r>
            <a:br>
              <a:rPr lang="pl-PL" sz="2800" dirty="0" smtClean="0"/>
            </a:br>
            <a:r>
              <a:rPr lang="pl-PL" sz="2800" dirty="0" smtClean="0"/>
              <a:t>road sign – znak dorgowy</a:t>
            </a:r>
            <a:endParaRPr lang="pl-PL" sz="2800" dirty="0"/>
          </a:p>
        </p:txBody>
      </p:sp>
      <p:pic>
        <p:nvPicPr>
          <p:cNvPr id="4" name="Symbol zastępczy zawartości 3" descr="DSC03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3757610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circle</a:t>
            </a:r>
            <a:r>
              <a:rPr lang="pl-PL" sz="2800" dirty="0" smtClean="0"/>
              <a:t> </a:t>
            </a:r>
            <a:r>
              <a:rPr lang="pl-PL" sz="2800" dirty="0" smtClean="0"/>
              <a:t>– okrąg</a:t>
            </a:r>
            <a:br>
              <a:rPr lang="pl-PL" sz="2800" dirty="0" smtClean="0"/>
            </a:br>
            <a:r>
              <a:rPr lang="pl-PL" sz="2800" dirty="0" smtClean="0"/>
              <a:t>bike wheel – koło od roweru</a:t>
            </a:r>
            <a:endParaRPr lang="pl-PL" sz="2800" dirty="0"/>
          </a:p>
        </p:txBody>
      </p:sp>
      <p:pic>
        <p:nvPicPr>
          <p:cNvPr id="4" name="Symbol zastępczy zawartości 3" descr="DSC03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4543428" cy="1143000"/>
          </a:xfrm>
        </p:spPr>
        <p:txBody>
          <a:bodyPr>
            <a:noAutofit/>
          </a:bodyPr>
          <a:lstStyle/>
          <a:p>
            <a:r>
              <a:rPr lang="pl-PL" sz="2800" dirty="0" err="1" smtClean="0"/>
              <a:t>Square</a:t>
            </a:r>
            <a:r>
              <a:rPr lang="pl-PL" sz="2800" dirty="0" smtClean="0"/>
              <a:t> – kwadrat</a:t>
            </a:r>
            <a:br>
              <a:rPr lang="pl-PL" sz="2800" dirty="0" smtClean="0"/>
            </a:br>
            <a:r>
              <a:rPr lang="pl-PL" sz="2800" dirty="0" err="1" smtClean="0"/>
              <a:t>electical</a:t>
            </a:r>
            <a:r>
              <a:rPr lang="pl-PL" sz="2800" dirty="0" smtClean="0"/>
              <a:t> </a:t>
            </a:r>
            <a:r>
              <a:rPr lang="pl-PL" sz="2800" dirty="0" err="1" smtClean="0"/>
              <a:t>box</a:t>
            </a:r>
            <a:r>
              <a:rPr lang="pl-PL" sz="2800" dirty="0" smtClean="0"/>
              <a:t> – skrzynka elektryczna</a:t>
            </a:r>
            <a:endParaRPr lang="pl-PL" sz="2800" dirty="0"/>
          </a:p>
        </p:txBody>
      </p:sp>
      <p:pic>
        <p:nvPicPr>
          <p:cNvPr id="4" name="Symbol zastępczy zawartości 3" descr="DSC03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6858048" cy="1143000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Cuboid</a:t>
            </a:r>
            <a:r>
              <a:rPr lang="pl-PL" sz="2800" dirty="0" smtClean="0"/>
              <a:t> – prostopadłościan</a:t>
            </a:r>
            <a:br>
              <a:rPr lang="pl-PL" sz="2800" dirty="0" smtClean="0"/>
            </a:br>
            <a:r>
              <a:rPr lang="pl-PL" sz="2800" dirty="0" smtClean="0"/>
              <a:t>Block of </a:t>
            </a:r>
            <a:r>
              <a:rPr lang="pl-PL" sz="2800" dirty="0" err="1" smtClean="0"/>
              <a:t>flats</a:t>
            </a:r>
            <a:r>
              <a:rPr lang="pl-PL" sz="2800" dirty="0" smtClean="0"/>
              <a:t> – blok mieszkalny</a:t>
            </a:r>
            <a:endParaRPr lang="pl-PL" sz="2800" dirty="0"/>
          </a:p>
        </p:txBody>
      </p:sp>
      <p:pic>
        <p:nvPicPr>
          <p:cNvPr id="4" name="Symbol zastępczy zawartości 3" descr="DSC03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5286412" cy="1143000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rectangle</a:t>
            </a:r>
            <a:r>
              <a:rPr lang="pl-PL" sz="2800" dirty="0" smtClean="0"/>
              <a:t> – prostokąt</a:t>
            </a:r>
            <a:br>
              <a:rPr lang="pl-PL" sz="2800" dirty="0" smtClean="0"/>
            </a:br>
            <a:r>
              <a:rPr lang="pl-PL" sz="2800" dirty="0" err="1" smtClean="0"/>
              <a:t>sign</a:t>
            </a:r>
            <a:r>
              <a:rPr lang="pl-PL" sz="2800" dirty="0" smtClean="0"/>
              <a:t> - znak</a:t>
            </a:r>
            <a:endParaRPr lang="pl-PL" sz="2800" dirty="0"/>
          </a:p>
        </p:txBody>
      </p:sp>
      <p:pic>
        <p:nvPicPr>
          <p:cNvPr id="6" name="Symbol zastępczy zawartości 5" descr="DSC03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3583" y="1609725"/>
            <a:ext cx="2726234" cy="4846638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4043362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cylinder</a:t>
            </a:r>
            <a:r>
              <a:rPr lang="pl-PL" sz="2800" dirty="0" smtClean="0"/>
              <a:t>– </a:t>
            </a:r>
            <a:r>
              <a:rPr lang="pl-PL" sz="2800" dirty="0" smtClean="0"/>
              <a:t>walec</a:t>
            </a:r>
            <a:br>
              <a:rPr lang="pl-PL" sz="2800" dirty="0" smtClean="0"/>
            </a:br>
            <a:r>
              <a:rPr lang="pl-PL" sz="2800" dirty="0" smtClean="0"/>
              <a:t>tree - drzewo</a:t>
            </a:r>
            <a:endParaRPr lang="pl-PL" sz="2800" dirty="0"/>
          </a:p>
        </p:txBody>
      </p:sp>
      <p:pic>
        <p:nvPicPr>
          <p:cNvPr id="6" name="Symbol zastępczy zawartości 5" descr="DSC03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3583" y="1609725"/>
            <a:ext cx="2726234" cy="4846638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</TotalTime>
  <Words>41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Bogaty</vt:lpstr>
      <vt:lpstr>Erasmus+  Math is everywhere – Matematyka jest wszędzie</vt:lpstr>
      <vt:lpstr>Triangle – Trójkąt road sign – znak drogowy</vt:lpstr>
      <vt:lpstr>Circle – Koło manhole - studzienka</vt:lpstr>
      <vt:lpstr>Square - kwadrat road sign – znak dorgowy</vt:lpstr>
      <vt:lpstr>circle – okrąg bike wheel – koło od roweru</vt:lpstr>
      <vt:lpstr>Square – kwadrat electical box – skrzynka elektryczna</vt:lpstr>
      <vt:lpstr>Cuboid – prostopadłościan Block of flats – blok mieszkalny</vt:lpstr>
      <vt:lpstr>rectangle – prostokąt sign - znak</vt:lpstr>
      <vt:lpstr>cylinder– walec tree - drzewo</vt:lpstr>
      <vt:lpstr>Cube – sześcian rubik’s cube – kostka rubika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Around Us – Matematyka Wokół Nas</dc:title>
  <dc:creator>odbiorca</dc:creator>
  <cp:lastModifiedBy>Agnieszka Jankowska</cp:lastModifiedBy>
  <cp:revision>15</cp:revision>
  <dcterms:created xsi:type="dcterms:W3CDTF">2014-10-25T13:27:43Z</dcterms:created>
  <dcterms:modified xsi:type="dcterms:W3CDTF">2014-11-16T12:00:53Z</dcterms:modified>
</cp:coreProperties>
</file>