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sldIdLst>
    <p:sldId id="257" r:id="rId2"/>
    <p:sldId id="271" r:id="rId3"/>
    <p:sldId id="278" r:id="rId4"/>
    <p:sldId id="273" r:id="rId5"/>
    <p:sldId id="274" r:id="rId6"/>
    <p:sldId id="281" r:id="rId7"/>
    <p:sldId id="276" r:id="rId8"/>
    <p:sldId id="279" r:id="rId9"/>
    <p:sldId id="280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3B759B0-9542-40D2-998B-C05552D8A8AC}">
          <p14:sldIdLst>
            <p14:sldId id="257"/>
            <p14:sldId id="271"/>
            <p14:sldId id="278"/>
            <p14:sldId id="273"/>
            <p14:sldId id="274"/>
            <p14:sldId id="281"/>
            <p14:sldId id="276"/>
            <p14:sldId id="279"/>
            <p14:sldId id="280"/>
          </p14:sldIdLst>
        </p14:section>
        <p14:section name="Sekcja bez tytułu" id="{3037B292-5149-42FF-80E2-49F389685742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4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327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139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27529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88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277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5028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76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7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4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3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8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5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5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6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5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1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24508" y="1086678"/>
            <a:ext cx="8689976" cy="3743738"/>
          </a:xfrm>
        </p:spPr>
        <p:txBody>
          <a:bodyPr>
            <a:noAutofit/>
          </a:bodyPr>
          <a:lstStyle/>
          <a:p>
            <a:pPr algn="ctr"/>
            <a:r>
              <a:rPr lang="pl-PL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ERASMUS+ 2014-2016: </a:t>
            </a:r>
            <a:r>
              <a:rPr lang="pl-PL" sz="8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Maths</a:t>
            </a:r>
            <a:r>
              <a:rPr lang="pl-PL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pl-PL" sz="8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is</a:t>
            </a:r>
            <a:r>
              <a:rPr lang="pl-PL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pl-PL" sz="8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everywhere</a:t>
            </a:r>
            <a:r>
              <a:rPr lang="pl-PL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pl-PL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</a:br>
            <a:r>
              <a:rPr lang="pl-PL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pl-PL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</a:br>
            <a:r>
              <a:rPr lang="pl-PL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TASK 1</a:t>
            </a:r>
            <a:r>
              <a:rPr lang="pl-PL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- </a:t>
            </a:r>
            <a:r>
              <a:rPr lang="pl-PL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Maths</a:t>
            </a:r>
            <a:r>
              <a:rPr lang="pl-PL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</a:t>
            </a:r>
            <a:r>
              <a:rPr lang="pl-PL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Around us </a:t>
            </a:r>
            <a:endParaRPr lang="pl-PL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91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734097" y="1112809"/>
            <a:ext cx="1050916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i="1" cap="none" spc="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gency FB" panose="020B0503020202020204" pitchFamily="34" charset="0"/>
              </a:rPr>
              <a:t>Thanks</a:t>
            </a:r>
            <a:r>
              <a:rPr lang="pl-PL" sz="7200" b="1" i="1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gency FB" panose="020B0503020202020204" pitchFamily="34" charset="0"/>
              </a:rPr>
              <a:t> for </a:t>
            </a:r>
            <a:r>
              <a:rPr lang="pl-PL" sz="7200" b="1" i="1" cap="none" spc="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gency FB" panose="020B0503020202020204" pitchFamily="34" charset="0"/>
              </a:rPr>
              <a:t>watching</a:t>
            </a:r>
            <a:endParaRPr lang="pl-PL" sz="7200" b="1" i="1" cap="none" spc="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Agency FB" panose="020B0503020202020204" pitchFamily="34" charset="0"/>
            </a:endParaRPr>
          </a:p>
          <a:p>
            <a:pPr algn="ctr"/>
            <a:r>
              <a:rPr lang="pl-PL" sz="72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gency FB" panose="020B0503020202020204" pitchFamily="34" charset="0"/>
              </a:rPr>
              <a:t>-</a:t>
            </a:r>
          </a:p>
          <a:p>
            <a:pPr algn="ctr"/>
            <a:r>
              <a:rPr lang="pl-PL" sz="7200" b="1" i="1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gency FB" panose="020B0503020202020204" pitchFamily="34" charset="0"/>
              </a:rPr>
              <a:t>Dziękuje za oglądanie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259161" y="5862127"/>
            <a:ext cx="8825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l-PL" sz="2400" b="1" dirty="0"/>
              <a:t>Opracowały</a:t>
            </a:r>
            <a:r>
              <a:rPr lang="pl-PL" sz="2400" b="1" dirty="0" smtClean="0"/>
              <a:t>: </a:t>
            </a:r>
            <a:r>
              <a:rPr lang="pl-PL" sz="2400" b="1" smtClean="0"/>
              <a:t>Made by:</a:t>
            </a:r>
            <a:endParaRPr lang="pl-PL" sz="2400" b="1" dirty="0" smtClean="0"/>
          </a:p>
          <a:p>
            <a:pPr algn="just"/>
            <a:r>
              <a:rPr lang="pl-PL" sz="2400" dirty="0" smtClean="0"/>
              <a:t> </a:t>
            </a:r>
            <a:r>
              <a:rPr lang="pl-PL" sz="2400" dirty="0">
                <a:solidFill>
                  <a:srgbClr val="7030A0"/>
                </a:solidFill>
              </a:rPr>
              <a:t>Martyna Kończak, Anna Czechowska, Dominika </a:t>
            </a:r>
            <a:r>
              <a:rPr lang="pl-PL" sz="2400" dirty="0" err="1">
                <a:solidFill>
                  <a:srgbClr val="7030A0"/>
                </a:solidFill>
              </a:rPr>
              <a:t>Kluzek</a:t>
            </a:r>
            <a:r>
              <a:rPr lang="pl-PL" sz="2400" dirty="0">
                <a:solidFill>
                  <a:srgbClr val="7030A0"/>
                </a:solidFill>
              </a:rPr>
              <a:t> i Zuzia Mazur. </a:t>
            </a:r>
          </a:p>
        </p:txBody>
      </p:sp>
    </p:spTree>
    <p:extLst>
      <p:ext uri="{BB962C8B-B14F-4D97-AF65-F5344CB8AC3E}">
        <p14:creationId xmlns:p14="http://schemas.microsoft.com/office/powerpoint/2010/main" val="96599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/>
              <a:t>sphere</a:t>
            </a:r>
            <a:r>
              <a:rPr lang="pl-PL" b="1" dirty="0" smtClean="0">
                <a:solidFill>
                  <a:schemeClr val="tx1"/>
                </a:solidFill>
              </a:rPr>
              <a:t> – kula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basketball-piłka do kosza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832" y="2500760"/>
            <a:ext cx="6709557" cy="376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3630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900" b="1" dirty="0" smtClean="0">
                <a:solidFill>
                  <a:schemeClr val="tx1"/>
                </a:solidFill>
              </a:rPr>
              <a:t>Road sign – znak drogowy</a:t>
            </a:r>
            <a:endParaRPr lang="pl-PL" sz="49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8009" y="2027590"/>
            <a:ext cx="4663440" cy="7234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err="1" smtClean="0">
                <a:solidFill>
                  <a:schemeClr val="tx1"/>
                </a:solidFill>
              </a:rPr>
              <a:t>Rectangle</a:t>
            </a:r>
            <a:r>
              <a:rPr lang="pl-PL" sz="2800" b="1" dirty="0" smtClean="0">
                <a:solidFill>
                  <a:schemeClr val="tx1"/>
                </a:solidFill>
              </a:rPr>
              <a:t> - prostokąt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04" y="3308753"/>
            <a:ext cx="4880192" cy="274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473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restig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  </a:t>
            </a:r>
            <a:r>
              <a:rPr lang="pl-PL" b="1" dirty="0" smtClean="0">
                <a:solidFill>
                  <a:schemeClr val="tx1"/>
                </a:solidFill>
              </a:rPr>
              <a:t>Cylinder – walec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/>
              <a:t>cuboid – klocek 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43" y="2562896"/>
            <a:ext cx="5734847" cy="3219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077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Block – klocek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err="1" smtClean="0">
                <a:solidFill>
                  <a:schemeClr val="tx1"/>
                </a:solidFill>
              </a:rPr>
              <a:t>Cuboid</a:t>
            </a:r>
            <a:r>
              <a:rPr lang="pl-PL" b="1" dirty="0" smtClean="0">
                <a:solidFill>
                  <a:schemeClr val="tx1"/>
                </a:solidFill>
              </a:rPr>
              <a:t> - prostopadłościan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5" y="3019335"/>
            <a:ext cx="5105400" cy="286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588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9973" y="630924"/>
            <a:ext cx="10364451" cy="1596177"/>
          </a:xfrm>
        </p:spPr>
        <p:txBody>
          <a:bodyPr>
            <a:normAutofit/>
          </a:bodyPr>
          <a:lstStyle/>
          <a:p>
            <a:r>
              <a:rPr lang="pl-PL" sz="4900" b="1" dirty="0"/>
              <a:t>Triangle – trójkąt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3774" y="2369713"/>
            <a:ext cx="5106028" cy="681299"/>
          </a:xfrm>
        </p:spPr>
        <p:txBody>
          <a:bodyPr/>
          <a:lstStyle/>
          <a:p>
            <a:pPr algn="ctr"/>
            <a:r>
              <a:rPr lang="pl-PL" sz="3200" dirty="0" smtClean="0"/>
              <a:t>A </a:t>
            </a:r>
            <a:r>
              <a:rPr lang="pl-PL" sz="3200" dirty="0" err="1" smtClean="0"/>
              <a:t>setsquare</a:t>
            </a:r>
            <a:r>
              <a:rPr lang="pl-PL" sz="3200" dirty="0" smtClean="0"/>
              <a:t> </a:t>
            </a:r>
            <a:r>
              <a:rPr lang="pl-PL" sz="3200" dirty="0"/>
              <a:t>- ekierka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13646" y="3355226"/>
            <a:ext cx="3815063" cy="214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199" y="2214694"/>
            <a:ext cx="5106028" cy="836318"/>
          </a:xfrm>
        </p:spPr>
        <p:txBody>
          <a:bodyPr/>
          <a:lstStyle/>
          <a:p>
            <a:pPr algn="ctr"/>
            <a:r>
              <a:rPr lang="pl-PL" sz="3200" dirty="0"/>
              <a:t>triangle car – trójkąt samochodowy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172198" y="3184270"/>
            <a:ext cx="4836964" cy="2901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184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ractur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3200" b="1" dirty="0" err="1" smtClean="0"/>
              <a:t>Fourteen</a:t>
            </a:r>
            <a:r>
              <a:rPr lang="pl-PL" sz="3200" b="1" dirty="0" smtClean="0"/>
              <a:t> – czternaście </a:t>
            </a:r>
            <a:endParaRPr lang="pl-PL" sz="32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62" y="3172517"/>
            <a:ext cx="4664075" cy="2618683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396423" y="2176530"/>
            <a:ext cx="4881804" cy="874482"/>
          </a:xfrm>
        </p:spPr>
        <p:txBody>
          <a:bodyPr>
            <a:noAutofit/>
          </a:bodyPr>
          <a:lstStyle/>
          <a:p>
            <a:r>
              <a:rPr lang="pl-PL" sz="2400" b="1" dirty="0" err="1" smtClean="0">
                <a:solidFill>
                  <a:schemeClr val="tx1"/>
                </a:solidFill>
              </a:rPr>
              <a:t>Two</a:t>
            </a:r>
            <a:r>
              <a:rPr lang="pl-PL" sz="2400" b="1" dirty="0" smtClean="0">
                <a:solidFill>
                  <a:schemeClr val="tx1"/>
                </a:solidFill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</a:rPr>
              <a:t>thousand</a:t>
            </a:r>
            <a:r>
              <a:rPr lang="pl-PL" sz="2400" b="1" dirty="0" smtClean="0">
                <a:solidFill>
                  <a:schemeClr val="tx1"/>
                </a:solidFill>
              </a:rPr>
              <a:t> and </a:t>
            </a:r>
            <a:r>
              <a:rPr lang="pl-PL" sz="2400" b="1" dirty="0" err="1" smtClean="0">
                <a:solidFill>
                  <a:schemeClr val="tx1"/>
                </a:solidFill>
              </a:rPr>
              <a:t>fourteen</a:t>
            </a:r>
            <a:endParaRPr lang="pl-PL" sz="2400" b="1" dirty="0" smtClean="0">
              <a:solidFill>
                <a:schemeClr val="tx1"/>
              </a:solidFill>
            </a:endParaRPr>
          </a:p>
          <a:p>
            <a:r>
              <a:rPr lang="pl-PL" sz="2400" b="1" dirty="0" smtClean="0"/>
              <a:t>- Dwa tysiące czternaście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pl-PL" sz="2400" b="1" dirty="0" err="1" smtClean="0">
                <a:solidFill>
                  <a:schemeClr val="tx1"/>
                </a:solidFill>
              </a:rPr>
              <a:t>Two</a:t>
            </a:r>
            <a:r>
              <a:rPr lang="pl-PL" sz="2400" b="1" dirty="0" smtClean="0">
                <a:solidFill>
                  <a:schemeClr val="tx1"/>
                </a:solidFill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</a:rPr>
              <a:t>thousand</a:t>
            </a:r>
            <a:r>
              <a:rPr lang="pl-PL" sz="2400" b="1" dirty="0" smtClean="0">
                <a:solidFill>
                  <a:schemeClr val="tx1"/>
                </a:solidFill>
              </a:rPr>
              <a:t> and </a:t>
            </a:r>
            <a:r>
              <a:rPr lang="pl-PL" sz="2400" b="1" dirty="0" err="1" smtClean="0">
                <a:solidFill>
                  <a:schemeClr val="tx1"/>
                </a:solidFill>
              </a:rPr>
              <a:t>sixteen</a:t>
            </a:r>
            <a:r>
              <a:rPr lang="pl-PL" sz="2400" b="1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pl-PL" sz="2400" b="1" dirty="0" smtClean="0"/>
              <a:t>Dwa tysiące szesnaście</a:t>
            </a: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84804" y="3111845"/>
            <a:ext cx="4880192" cy="2740025"/>
          </a:xfrm>
        </p:spPr>
      </p:pic>
      <p:sp>
        <p:nvSpPr>
          <p:cNvPr id="9" name="pole tekstowe 8"/>
          <p:cNvSpPr txBox="1"/>
          <p:nvPr/>
        </p:nvSpPr>
        <p:spPr>
          <a:xfrm>
            <a:off x="894962" y="450761"/>
            <a:ext cx="82038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9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Numbers</a:t>
            </a:r>
            <a:r>
              <a:rPr lang="pl-PL" sz="49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liczby</a:t>
            </a:r>
            <a:endParaRPr lang="pl-PL" sz="49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876095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pl-PL" sz="4900" b="1" dirty="0" smtClean="0">
                <a:solidFill>
                  <a:schemeClr val="tx1"/>
                </a:solidFill>
              </a:rPr>
              <a:t>Square – kwadrat</a:t>
            </a:r>
            <a:br>
              <a:rPr lang="pl-PL" sz="4900" b="1" dirty="0" smtClean="0">
                <a:solidFill>
                  <a:schemeClr val="tx1"/>
                </a:solidFill>
              </a:rPr>
            </a:br>
            <a:r>
              <a:rPr lang="pl-PL" sz="4900" b="1" dirty="0" smtClean="0"/>
              <a:t>frames - ramy</a:t>
            </a:r>
            <a:r>
              <a:rPr lang="pl-PL" sz="4900" b="1" dirty="0" smtClean="0">
                <a:solidFill>
                  <a:schemeClr val="tx1"/>
                </a:solidFill>
              </a:rPr>
              <a:t> </a:t>
            </a:r>
            <a:endParaRPr lang="pl-PL" sz="4900" b="1" dirty="0">
              <a:solidFill>
                <a:schemeClr val="tx1"/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16" y="3321631"/>
            <a:ext cx="4880192" cy="274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34" y="3321631"/>
            <a:ext cx="4880192" cy="274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408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900" b="1" dirty="0" smtClean="0"/>
              <a:t>circle</a:t>
            </a:r>
            <a:r>
              <a:rPr lang="pl-PL" sz="4900" b="1" dirty="0" smtClean="0">
                <a:solidFill>
                  <a:schemeClr val="tx1"/>
                </a:solidFill>
              </a:rPr>
              <a:t> – koło </a:t>
            </a:r>
            <a:br>
              <a:rPr lang="pl-PL" sz="4900" b="1" dirty="0" smtClean="0">
                <a:solidFill>
                  <a:schemeClr val="tx1"/>
                </a:solidFill>
              </a:rPr>
            </a:br>
            <a:r>
              <a:rPr lang="pl-PL" sz="4900" b="1" dirty="0" smtClean="0">
                <a:solidFill>
                  <a:schemeClr val="tx1"/>
                </a:solidFill>
              </a:rPr>
              <a:t>Watch - zegarek </a:t>
            </a:r>
            <a:endParaRPr lang="pl-PL" sz="4900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83" y="2333335"/>
            <a:ext cx="5241234" cy="376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38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TC104033925[[fn=Kropla]]</Template>
  <TotalTime>298</TotalTime>
  <Words>89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Agency FB</vt:lpstr>
      <vt:lpstr>Arial</vt:lpstr>
      <vt:lpstr>Tw Cen MT</vt:lpstr>
      <vt:lpstr>Kropla</vt:lpstr>
      <vt:lpstr>ERASMUS+ 2014-2016: Maths is everywhere  TASK 1 - Maths  Around us </vt:lpstr>
      <vt:lpstr>sphere – kula  basketball-piłka do kosza</vt:lpstr>
      <vt:lpstr>Road sign – znak drogowy</vt:lpstr>
      <vt:lpstr>  Cylinder – walec cuboid – klocek </vt:lpstr>
      <vt:lpstr>Block – klocek Cuboid - prostopadłościan</vt:lpstr>
      <vt:lpstr>Triangle – trójkąt</vt:lpstr>
      <vt:lpstr>PowerPoint Presentation</vt:lpstr>
      <vt:lpstr>Square – kwadrat frames - ramy </vt:lpstr>
      <vt:lpstr>circle – koło  Watch - zegarek 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is ewerywhere</dc:title>
  <dc:creator>Aneta</dc:creator>
  <cp:lastModifiedBy>Herbert West</cp:lastModifiedBy>
  <cp:revision>45</cp:revision>
  <dcterms:created xsi:type="dcterms:W3CDTF">2014-10-29T18:02:00Z</dcterms:created>
  <dcterms:modified xsi:type="dcterms:W3CDTF">2014-11-13T18:54:06Z</dcterms:modified>
</cp:coreProperties>
</file>