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16" y="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698149B-EBD9-4A7D-B992-62373C06ED92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0683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AB9C6F0-70B6-4954-BACB-62D9392C2A5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3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5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72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57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39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64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73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82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73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44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7273E-BD24-4276-B9CD-2C843BD4B0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4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4F6A2A-0260-4038-A78C-41FD52408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C65AA6-BE10-4F20-8B82-B706810C8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06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BA8FF-2363-4F83-AF95-E03F2714A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5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6206D-14E5-4DA9-B7F6-91A580DEE2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4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949547-E5DB-4681-92F1-080AC061F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0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50C3B9-B504-4D7B-9EA9-4BF1C66DD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56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33F63F-9836-4C95-A489-C5C404449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33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F4267-2A1C-4DE7-AFC9-ACD172B6DF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412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E448E-6E44-4910-99A2-9FDFBD42F1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36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5D158-C9E4-42E5-8584-EE5D6F3C71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19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921C20F-7BE1-4649-AAF1-1CDDAC271D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34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44000"/>
            <a:ext cx="10080000" cy="77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943968" y="899517"/>
            <a:ext cx="6336507" cy="664171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sz="4800" dirty="0"/>
              <a:t>ERASMUS+ 2014-2016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215776" y="2771725"/>
            <a:ext cx="9505055" cy="2592288"/>
          </a:xfrm>
        </p:spPr>
        <p:txBody>
          <a:bodyPr anchor="ctr">
            <a:normAutofit fontScale="32500" lnSpcReduction="2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dirty="0"/>
          </a:p>
          <a:p>
            <a:pPr marL="0" lvl="0" indent="0" algn="ctr">
              <a:buNone/>
            </a:pPr>
            <a:r>
              <a:rPr lang="pl-PL" sz="9600" dirty="0" smtClean="0"/>
              <a:t>TASK 1 - </a:t>
            </a:r>
            <a:r>
              <a:rPr lang="pl-PL" sz="9600" dirty="0" err="1" smtClean="0"/>
              <a:t>Maths</a:t>
            </a:r>
            <a:r>
              <a:rPr lang="pl-PL" sz="9600" dirty="0" smtClean="0"/>
              <a:t> </a:t>
            </a:r>
            <a:r>
              <a:rPr lang="pl-PL" sz="9600" dirty="0" smtClean="0"/>
              <a:t>around us </a:t>
            </a:r>
          </a:p>
          <a:p>
            <a:pPr marL="0" lvl="0" indent="0" algn="ctr">
              <a:buNone/>
            </a:pPr>
            <a:r>
              <a:rPr lang="pl-PL" sz="9600" dirty="0" smtClean="0"/>
              <a:t>Zad. 1. - Matematyka </a:t>
            </a:r>
            <a:r>
              <a:rPr lang="pl-PL" sz="9600" dirty="0" smtClean="0"/>
              <a:t>wokół nas </a:t>
            </a:r>
            <a:endParaRPr lang="pl-PL" sz="9600" dirty="0" smtClean="0"/>
          </a:p>
          <a:p>
            <a:pPr marL="0" lvl="0" indent="0" algn="ctr">
              <a:buNone/>
            </a:pPr>
            <a:endParaRPr lang="pl-PL" sz="9600" dirty="0" smtClean="0"/>
          </a:p>
          <a:p>
            <a:pPr marL="0" lvl="0" indent="0" algn="ctr">
              <a:buNone/>
            </a:pPr>
            <a:r>
              <a:rPr lang="pl-PL" sz="9600" dirty="0" smtClean="0"/>
              <a:t>Made by Bartosz </a:t>
            </a:r>
            <a:r>
              <a:rPr lang="pl-PL" sz="9600" dirty="0" smtClean="0"/>
              <a:t>Skrzyniarz &amp; Kamil </a:t>
            </a:r>
            <a:r>
              <a:rPr lang="pl-PL" sz="9600" dirty="0" err="1" smtClean="0"/>
              <a:t>Rybusiński</a:t>
            </a:r>
            <a:endParaRPr lang="pl-PL" sz="9600" dirty="0" smtClean="0"/>
          </a:p>
          <a:p>
            <a:pPr marL="0" lvl="0" indent="0" algn="ctr">
              <a:buNone/>
            </a:pPr>
            <a:r>
              <a:rPr lang="pl-PL" sz="9600" dirty="0" smtClean="0"/>
              <a:t>Opracowanie: Bartosz </a:t>
            </a:r>
            <a:r>
              <a:rPr lang="pl-PL" sz="9600" dirty="0" smtClean="0"/>
              <a:t>Skrzyniarz &amp; Kamil </a:t>
            </a:r>
            <a:r>
              <a:rPr lang="pl-PL" sz="9600" dirty="0" err="1" smtClean="0"/>
              <a:t>Rybusiński</a:t>
            </a:r>
            <a:endParaRPr lang="pl-PL" sz="9600" dirty="0" smtClean="0"/>
          </a:p>
          <a:p>
            <a:pPr marL="0" lvl="0" indent="0" algn="ctr">
              <a:buNone/>
            </a:pPr>
            <a:endParaRPr lang="pl-PL" sz="5600" dirty="0"/>
          </a:p>
          <a:p>
            <a:pPr marL="0" lvl="0" indent="0" algn="ctr">
              <a:buNone/>
            </a:pPr>
            <a:endParaRPr lang="pl-PL" dirty="0"/>
          </a:p>
          <a:p>
            <a:pPr marL="0" lvl="0" indent="0" algn="ctr">
              <a:buNone/>
            </a:pPr>
            <a:endParaRPr lang="pl-PL" dirty="0"/>
          </a:p>
          <a:p>
            <a:pPr marL="0" lvl="0" indent="0" algn="ct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  <a:p>
            <a:pPr marL="0" lvl="0" indent="0" algn="r">
              <a:buNone/>
            </a:pPr>
            <a:endParaRPr lang="pl-PL" dirty="0"/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-71438"/>
            <a:ext cx="10080625" cy="7631113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8000">
                <a:effectLst>
                  <a:outerShdw dist="17961" dir="2700000">
                    <a:scrgbClr r="0" g="0" b="0"/>
                  </a:outerShdw>
                </a:effectLst>
              </a:rPr>
              <a:t>Zegar ścienny - koło</a:t>
            </a:r>
          </a:p>
          <a:p>
            <a:pPr marL="0" lvl="0" indent="0" algn="ctr">
              <a:buNone/>
            </a:pPr>
            <a:endParaRPr lang="pl-PL" sz="8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8000">
                <a:effectLst>
                  <a:outerShdw dist="17961" dir="2700000">
                    <a:scrgbClr r="0" g="0" b="0"/>
                  </a:outerShdw>
                </a:effectLst>
              </a:rPr>
              <a:t>Wall clock - circle</a:t>
            </a:r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559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8000">
                <a:effectLst>
                  <a:outerShdw dist="17961" dir="2700000">
                    <a:scrgbClr r="0" g="0" b="0"/>
                  </a:outerShdw>
                </a:effectLst>
              </a:rPr>
              <a:t>Telewizor - prostokąt</a:t>
            </a:r>
          </a:p>
          <a:p>
            <a:pPr marL="0" lvl="0" indent="0" algn="ctr">
              <a:buNone/>
            </a:pPr>
            <a:endParaRPr lang="pl-PL" sz="80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8000">
                <a:effectLst>
                  <a:outerShdw dist="17961" dir="2700000">
                    <a:scrgbClr r="0" g="0" b="0"/>
                  </a:outerShdw>
                </a:effectLst>
              </a:rPr>
              <a:t>TV - rectangle</a:t>
            </a:r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48823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7200">
                <a:effectLst>
                  <a:outerShdw dist="17961" dir="2700000">
                    <a:scrgbClr r="0" g="0" b="0"/>
                  </a:outerShdw>
                </a:effectLst>
              </a:rPr>
              <a:t>Lampka nocna – trapez</a:t>
            </a:r>
          </a:p>
          <a:p>
            <a:pPr marL="0" lvl="0" indent="0" algn="ctr">
              <a:buNone/>
            </a:pPr>
            <a:endParaRPr lang="pl-PL" sz="72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7200">
                <a:effectLst>
                  <a:outerShdw dist="17961" dir="2700000">
                    <a:scrgbClr r="0" g="0" b="0"/>
                  </a:outerShdw>
                </a:effectLst>
              </a:rPr>
              <a:t>Night lamp – trapezium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60" y="0"/>
            <a:ext cx="10080000" cy="77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70413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6600">
                <a:effectLst>
                  <a:outerShdw dist="17961" dir="2700000">
                    <a:scrgbClr r="0" g="0" b="0"/>
                  </a:outerShdw>
                </a:effectLst>
              </a:rPr>
              <a:t>    Znak drogowy „STOP”     - ośmiokąt</a:t>
            </a:r>
          </a:p>
          <a:p>
            <a:pPr marL="0" lvl="0" indent="0" algn="ctr">
              <a:buNone/>
            </a:pPr>
            <a:endParaRPr lang="pl-PL" sz="66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6600">
                <a:effectLst>
                  <a:outerShdw dist="17961" dir="2700000">
                    <a:scrgbClr r="0" g="0" b="0"/>
                  </a:outerShdw>
                </a:effectLst>
              </a:rPr>
              <a:t>        Road sign „STOP”      - octagon</a:t>
            </a: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559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9600">
                <a:effectLst>
                  <a:outerShdw dist="17961" dir="2700000">
                    <a:scrgbClr r="0" g="0" b="0"/>
                  </a:outerShdw>
                </a:effectLst>
              </a:rPr>
              <a:t>Beczka - walec</a:t>
            </a:r>
          </a:p>
          <a:p>
            <a:pPr marL="0" lvl="0" indent="0" algn="ctr">
              <a:buNone/>
            </a:pPr>
            <a:endParaRPr lang="pl-PL" sz="96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9600">
                <a:effectLst>
                  <a:outerShdw dist="17961" dir="2700000">
                    <a:scrgbClr r="0" g="0" b="0"/>
                  </a:outerShdw>
                </a:effectLst>
              </a:rPr>
              <a:t>Keg – cylinder</a:t>
            </a:r>
          </a:p>
          <a:p>
            <a:pPr marL="0" lvl="0" indent="0" algn="ctr">
              <a:buNone/>
            </a:pPr>
            <a:endParaRPr lang="pl-PL" sz="96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625" cy="7559675"/>
          </a:xfrm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559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9600" dirty="0">
                <a:effectLst>
                  <a:outerShdw dist="17961" dir="2700000">
                    <a:scrgbClr r="0" g="0" b="0"/>
                  </a:outerShdw>
                </a:effectLst>
              </a:rPr>
              <a:t>Półmisek - </a:t>
            </a:r>
            <a:r>
              <a:rPr lang="pl-PL" sz="9600" dirty="0" smtClean="0">
                <a:effectLst>
                  <a:outerShdw dist="17961" dir="2700000">
                    <a:scrgbClr r="0" g="0" b="0"/>
                  </a:outerShdw>
                </a:effectLst>
              </a:rPr>
              <a:t>elipsa</a:t>
            </a:r>
            <a:endParaRPr lang="pl-PL" sz="96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endParaRPr lang="pl-PL" sz="96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endParaRPr lang="pl-PL" sz="96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9600" dirty="0">
                <a:effectLst>
                  <a:outerShdw dist="17961" dir="2700000">
                    <a:scrgbClr r="0" g="0" b="0"/>
                  </a:outerShdw>
                </a:effectLst>
              </a:rPr>
              <a:t>Dish </a:t>
            </a:r>
            <a:r>
              <a:rPr lang="pl-PL" sz="9600">
                <a:effectLst>
                  <a:outerShdw dist="17961" dir="2700000">
                    <a:scrgbClr r="0" g="0" b="0"/>
                  </a:outerShdw>
                </a:effectLst>
              </a:rPr>
              <a:t>- </a:t>
            </a:r>
            <a:r>
              <a:rPr lang="pl-PL" sz="9600" smtClean="0">
                <a:effectLst>
                  <a:outerShdw dist="17961" dir="2700000">
                    <a:scrgbClr r="0" g="0" b="0"/>
                  </a:outerShdw>
                </a:effectLst>
              </a:rPr>
              <a:t>elipse</a:t>
            </a:r>
            <a:endParaRPr lang="pl-PL" sz="9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 advTm="5000"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48823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9600">
                <a:effectLst>
                  <a:outerShdw dist="17961" dir="2700000">
                    <a:scrgbClr r="0" g="0" b="0"/>
                  </a:outerShdw>
                </a:effectLst>
              </a:rPr>
              <a:t>Szafka - kwadrat</a:t>
            </a:r>
          </a:p>
          <a:p>
            <a:pPr marL="0" lvl="0" indent="0" algn="ctr">
              <a:buNone/>
            </a:pPr>
            <a:endParaRPr lang="pl-PL" sz="96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9600">
                <a:effectLst>
                  <a:outerShdw dist="17961" dir="2700000">
                    <a:scrgbClr r="0" g="0" b="0"/>
                  </a:outerShdw>
                </a:effectLst>
              </a:rPr>
              <a:t>Cupboard – square</a:t>
            </a:r>
          </a:p>
          <a:p>
            <a:pPr marL="0" lvl="0" indent="0" algn="ctr">
              <a:buNone/>
            </a:pPr>
            <a:endParaRPr lang="pl-PL" sz="960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 advTm="5000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559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4800" dirty="0">
                <a:effectLst>
                  <a:outerShdw dist="17961" dir="2700000">
                    <a:scrgbClr r="0" g="0" b="0"/>
                  </a:outerShdw>
                </a:effectLst>
              </a:rPr>
              <a:t>Znak drogowy „USTĄP PIERWSZEŃSTWA” - trójkąt</a:t>
            </a:r>
          </a:p>
          <a:p>
            <a:pPr marL="0" lvl="0" indent="0" algn="ctr">
              <a:buNone/>
            </a:pPr>
            <a:endParaRPr lang="pl-PL" sz="4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4800" dirty="0">
                <a:effectLst>
                  <a:outerShdw dist="17961" dir="2700000">
                    <a:scrgbClr r="0" g="0" b="0"/>
                  </a:outerShdw>
                </a:effectLst>
              </a:rPr>
              <a:t>  Road </a:t>
            </a:r>
            <a:r>
              <a:rPr lang="pl-PL" sz="4800" dirty="0" err="1">
                <a:effectLst>
                  <a:outerShdw dist="17961" dir="2700000">
                    <a:scrgbClr r="0" g="0" b="0"/>
                  </a:outerShdw>
                </a:effectLst>
              </a:rPr>
              <a:t>sign</a:t>
            </a:r>
            <a:r>
              <a:rPr lang="pl-PL" sz="4800" dirty="0">
                <a:effectLst>
                  <a:outerShdw dist="17961" dir="2700000">
                    <a:scrgbClr r="0" g="0" b="0"/>
                  </a:outerShdw>
                </a:effectLst>
              </a:rPr>
              <a:t> „GIVE WAY” - </a:t>
            </a:r>
            <a:r>
              <a:rPr lang="pl-PL" sz="4800" dirty="0" smtClean="0">
                <a:effectLst>
                  <a:outerShdw dist="17961" dir="2700000">
                    <a:scrgbClr r="0" g="0" b="0"/>
                  </a:outerShdw>
                </a:effectLst>
              </a:rPr>
              <a:t>triangle</a:t>
            </a:r>
            <a:endParaRPr lang="pl-PL" sz="4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104</Words>
  <Application>Microsoft Office PowerPoint</Application>
  <PresentationFormat>Custom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Mangal</vt:lpstr>
      <vt:lpstr>StarSymbol</vt:lpstr>
      <vt:lpstr>Tahoma</vt:lpstr>
      <vt:lpstr>Times New Roman</vt:lpstr>
      <vt:lpstr>Office Theme</vt:lpstr>
      <vt:lpstr>ERASMUS+ 2014-2016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ERASMUS+ 2014-2016</dc:title>
  <dc:creator>Wiki</dc:creator>
  <cp:lastModifiedBy>Magdalena Mazur</cp:lastModifiedBy>
  <cp:revision>11</cp:revision>
  <dcterms:created xsi:type="dcterms:W3CDTF">2014-10-19T19:06:05Z</dcterms:created>
  <dcterms:modified xsi:type="dcterms:W3CDTF">2014-11-29T19:47:43Z</dcterms:modified>
</cp:coreProperties>
</file>