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FC2CFC0-7D67-4C91-88A2-E3B4F6BF6C03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B64F92F-E842-4582-9690-C578727F21B5}" type="datetimeFigureOut">
              <a:rPr lang="pl-PL" smtClean="0"/>
              <a:t>22.02.2021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543800" cy="2593975"/>
          </a:xfrm>
        </p:spPr>
        <p:txBody>
          <a:bodyPr/>
          <a:lstStyle/>
          <a:p>
            <a:pPr algn="ctr"/>
            <a:r>
              <a:rPr lang="pl-PL" dirty="0" err="1"/>
              <a:t>Important</a:t>
            </a:r>
            <a:r>
              <a:rPr lang="pl-PL" dirty="0"/>
              <a:t> </a:t>
            </a:r>
            <a:r>
              <a:rPr lang="pl-PL" dirty="0" err="1"/>
              <a:t>Polish</a:t>
            </a:r>
            <a:r>
              <a:rPr lang="pl-PL" dirty="0"/>
              <a:t> </a:t>
            </a:r>
            <a:r>
              <a:rPr lang="pl-PL" dirty="0" err="1"/>
              <a:t>writers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41120" y="472514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The </a:t>
            </a:r>
            <a:r>
              <a:rPr lang="pl-PL" b="1" dirty="0" err="1">
                <a:solidFill>
                  <a:schemeClr val="accent6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authors</a:t>
            </a: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:</a:t>
            </a:r>
          </a:p>
          <a:p>
            <a:pPr algn="r"/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Anna Jamróz &amp; Julia Downar - Zapolska</a:t>
            </a:r>
          </a:p>
        </p:txBody>
      </p:sp>
    </p:spTree>
    <p:extLst>
      <p:ext uri="{BB962C8B-B14F-4D97-AF65-F5344CB8AC3E}">
        <p14:creationId xmlns:p14="http://schemas.microsoft.com/office/powerpoint/2010/main" val="339493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5088" y="0"/>
            <a:ext cx="7620000" cy="1143000"/>
          </a:xfrm>
        </p:spPr>
        <p:txBody>
          <a:bodyPr/>
          <a:lstStyle/>
          <a:p>
            <a:pPr algn="ctr"/>
            <a:r>
              <a:rPr lang="pl-PL" dirty="0"/>
              <a:t>Adam Mickiewicz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He is regarded as national poet</a:t>
            </a:r>
            <a:r>
              <a:rPr lang="pl-PL" dirty="0"/>
              <a:t> </a:t>
            </a:r>
            <a:r>
              <a:rPr lang="en-US" dirty="0"/>
              <a:t>in Poland. A principal figure in Polish Romanticism, he is one of Poland's "Three Bards„</a:t>
            </a:r>
            <a:r>
              <a:rPr lang="pl-PL" dirty="0"/>
              <a:t> </a:t>
            </a:r>
            <a:r>
              <a:rPr lang="en-US" dirty="0"/>
              <a:t>and is widely regarded as Poland's greatest poet.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027701" cy="530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229272" y="80535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24 December 1798 – 26 November 1855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139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1143000"/>
          </a:xfrm>
        </p:spPr>
        <p:txBody>
          <a:bodyPr/>
          <a:lstStyle/>
          <a:p>
            <a:pPr algn="ctr"/>
            <a:r>
              <a:rPr lang="pl-PL" dirty="0"/>
              <a:t>Juliusz Słowacki</a:t>
            </a: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283968" y="1844824"/>
            <a:ext cx="3752800" cy="4701120"/>
          </a:xfrm>
        </p:spPr>
        <p:txBody>
          <a:bodyPr>
            <a:noAutofit/>
          </a:bodyPr>
          <a:lstStyle/>
          <a:p>
            <a:r>
              <a:rPr lang="pl-PL" sz="2400" dirty="0"/>
              <a:t>He </a:t>
            </a:r>
            <a:r>
              <a:rPr lang="en-US" sz="2400" dirty="0"/>
              <a:t>was a Polish Romantic poet</a:t>
            </a:r>
            <a:r>
              <a:rPr lang="pl-PL" sz="2400" dirty="0"/>
              <a:t> and </a:t>
            </a:r>
            <a:r>
              <a:rPr lang="en-US" sz="2400" dirty="0"/>
              <a:t>the father of modern Polish drama.</a:t>
            </a:r>
            <a:r>
              <a:rPr lang="pl-PL" sz="2400" dirty="0"/>
              <a:t> </a:t>
            </a:r>
            <a:r>
              <a:rPr lang="en-US" sz="2400" dirty="0"/>
              <a:t>His works often feature elements of Slavic pagan traditions, Polish history, mysticism </a:t>
            </a:r>
            <a:r>
              <a:rPr lang="pl-PL" sz="2400" dirty="0"/>
              <a:t>and </a:t>
            </a:r>
            <a:r>
              <a:rPr lang="pl-PL" sz="2400" dirty="0" err="1"/>
              <a:t>orientalism</a:t>
            </a:r>
            <a:r>
              <a:rPr lang="en-US" sz="2400" dirty="0"/>
              <a:t>. His style includes the employment of neologisms and irony. </a:t>
            </a:r>
            <a:endParaRPr lang="pl-PL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16960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627784" y="9087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4 </a:t>
            </a:r>
            <a:r>
              <a:rPr lang="pl-PL" dirty="0" err="1"/>
              <a:t>September</a:t>
            </a:r>
            <a:r>
              <a:rPr lang="pl-PL" dirty="0"/>
              <a:t> 1809 - 3 April1849</a:t>
            </a:r>
          </a:p>
        </p:txBody>
      </p:sp>
    </p:spTree>
    <p:extLst>
      <p:ext uri="{BB962C8B-B14F-4D97-AF65-F5344CB8AC3E}">
        <p14:creationId xmlns:p14="http://schemas.microsoft.com/office/powerpoint/2010/main" val="367456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pl-PL" dirty="0"/>
              <a:t>Jan Kochanowski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3744416" cy="4752528"/>
          </a:xfrm>
        </p:spPr>
        <p:txBody>
          <a:bodyPr>
            <a:normAutofit/>
          </a:bodyPr>
          <a:lstStyle/>
          <a:p>
            <a:r>
              <a:rPr lang="pl-PL" sz="2400" dirty="0"/>
              <a:t>He w</a:t>
            </a:r>
            <a:r>
              <a:rPr lang="en-US" sz="2400" dirty="0"/>
              <a:t>as a Polish Renaissance poet</a:t>
            </a:r>
            <a:r>
              <a:rPr lang="pl-PL" sz="2400" dirty="0"/>
              <a:t> </a:t>
            </a:r>
            <a:r>
              <a:rPr lang="en-US" sz="2400" dirty="0"/>
              <a:t>who established poetic patterns that would become integral to the Polish literary </a:t>
            </a:r>
            <a:r>
              <a:rPr lang="en-US" sz="2400" dirty="0" err="1"/>
              <a:t>langua</a:t>
            </a:r>
            <a:r>
              <a:rPr lang="pl-PL" sz="2400" dirty="0" err="1"/>
              <a:t>ge</a:t>
            </a:r>
            <a:r>
              <a:rPr lang="pl-PL" sz="2400" dirty="0"/>
              <a:t>. </a:t>
            </a:r>
            <a:r>
              <a:rPr lang="en-US" sz="2400" dirty="0"/>
              <a:t>He is commonly regarded as the greatest Slavic poet prior to the 19th century.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397435" cy="482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987824" y="90872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1530 – 22 August 1584</a:t>
            </a:r>
          </a:p>
        </p:txBody>
      </p:sp>
    </p:spTree>
    <p:extLst>
      <p:ext uri="{BB962C8B-B14F-4D97-AF65-F5344CB8AC3E}">
        <p14:creationId xmlns:p14="http://schemas.microsoft.com/office/powerpoint/2010/main" val="302725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620000" cy="1143000"/>
          </a:xfrm>
        </p:spPr>
        <p:txBody>
          <a:bodyPr/>
          <a:lstStyle/>
          <a:p>
            <a:pPr algn="ctr"/>
            <a:r>
              <a:rPr lang="pl-PL" dirty="0"/>
              <a:t>Julian Tuwim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355976" y="1772816"/>
            <a:ext cx="3657600" cy="4590288"/>
          </a:xfrm>
        </p:spPr>
        <p:txBody>
          <a:bodyPr>
            <a:normAutofit fontScale="92500"/>
          </a:bodyPr>
          <a:lstStyle/>
          <a:p>
            <a:r>
              <a:rPr lang="en-US" dirty="0"/>
              <a:t>After Poland's return to independence</a:t>
            </a:r>
            <a:r>
              <a:rPr lang="pl-PL" dirty="0"/>
              <a:t> </a:t>
            </a:r>
            <a:r>
              <a:rPr lang="en-US" dirty="0"/>
              <a:t>in 1918, </a:t>
            </a:r>
            <a:r>
              <a:rPr lang="en-US" dirty="0" err="1"/>
              <a:t>Tuwim</a:t>
            </a:r>
            <a:r>
              <a:rPr lang="pl-PL" dirty="0"/>
              <a:t> </a:t>
            </a:r>
            <a:r>
              <a:rPr lang="en-US" dirty="0"/>
              <a:t>founded the </a:t>
            </a:r>
            <a:r>
              <a:rPr lang="en-US" i="1" dirty="0" err="1"/>
              <a:t>Skamander</a:t>
            </a:r>
            <a:r>
              <a:rPr lang="en-US" dirty="0"/>
              <a:t> group of experimental poets</a:t>
            </a:r>
            <a:r>
              <a:rPr lang="pl-PL" dirty="0"/>
              <a:t>. </a:t>
            </a:r>
            <a:r>
              <a:rPr lang="en-US" dirty="0"/>
              <a:t>He was a major figure in Polish literature, admired also for his contribution to children's literature. </a:t>
            </a:r>
            <a:endParaRPr lang="pl-P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8" y="1536700"/>
            <a:ext cx="3632563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267744" y="90872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13 </a:t>
            </a:r>
            <a:r>
              <a:rPr lang="da-DK" dirty="0"/>
              <a:t>September 1894 – </a:t>
            </a:r>
            <a:r>
              <a:rPr lang="pl-PL" dirty="0"/>
              <a:t>27 </a:t>
            </a:r>
            <a:r>
              <a:rPr lang="da-DK" dirty="0"/>
              <a:t>December 1953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4892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70</TotalTime>
  <Words>56</Words>
  <Application>Microsoft Macintosh PowerPoint</Application>
  <PresentationFormat>Pokaz na ekranie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Apple Chancery</vt:lpstr>
      <vt:lpstr>Arial</vt:lpstr>
      <vt:lpstr>Calibri</vt:lpstr>
      <vt:lpstr>Cambria</vt:lpstr>
      <vt:lpstr>Przyleganie</vt:lpstr>
      <vt:lpstr>Important Polish writers</vt:lpstr>
      <vt:lpstr>Adam Mickiewicz</vt:lpstr>
      <vt:lpstr>Juliusz Słowacki</vt:lpstr>
      <vt:lpstr>Jan Kochanowski</vt:lpstr>
      <vt:lpstr>Julian Tuwim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Polish writers</dc:title>
  <dc:creator>admin</dc:creator>
  <cp:lastModifiedBy>Microsoft Office User</cp:lastModifiedBy>
  <cp:revision>6</cp:revision>
  <dcterms:created xsi:type="dcterms:W3CDTF">2021-02-09T14:07:42Z</dcterms:created>
  <dcterms:modified xsi:type="dcterms:W3CDTF">2021-02-22T16:14:49Z</dcterms:modified>
</cp:coreProperties>
</file>