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CDA7-6626-4CBC-AAD7-9D740E8F09A7}" type="datetimeFigureOut">
              <a:rPr lang="ro-RO" smtClean="0"/>
              <a:t>27.02.2021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5C9F-1ECB-4D18-9E63-ABE8AFD67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0292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CDA7-6626-4CBC-AAD7-9D740E8F09A7}" type="datetimeFigureOut">
              <a:rPr lang="ro-RO" smtClean="0"/>
              <a:t>27.02.2021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5C9F-1ECB-4D18-9E63-ABE8AFD67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855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CDA7-6626-4CBC-AAD7-9D740E8F09A7}" type="datetimeFigureOut">
              <a:rPr lang="ro-RO" smtClean="0"/>
              <a:t>27.02.2021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5C9F-1ECB-4D18-9E63-ABE8AFD67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416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CDA7-6626-4CBC-AAD7-9D740E8F09A7}" type="datetimeFigureOut">
              <a:rPr lang="ro-RO" smtClean="0"/>
              <a:t>27.02.2021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5C9F-1ECB-4D18-9E63-ABE8AFD67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7497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CDA7-6626-4CBC-AAD7-9D740E8F09A7}" type="datetimeFigureOut">
              <a:rPr lang="ro-RO" smtClean="0"/>
              <a:t>27.02.2021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5C9F-1ECB-4D18-9E63-ABE8AFD67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9502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CDA7-6626-4CBC-AAD7-9D740E8F09A7}" type="datetimeFigureOut">
              <a:rPr lang="ro-RO" smtClean="0"/>
              <a:t>27.02.2021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5C9F-1ECB-4D18-9E63-ABE8AFD67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1086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CDA7-6626-4CBC-AAD7-9D740E8F09A7}" type="datetimeFigureOut">
              <a:rPr lang="ro-RO" smtClean="0"/>
              <a:t>27.02.2021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5C9F-1ECB-4D18-9E63-ABE8AFD67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1260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CDA7-6626-4CBC-AAD7-9D740E8F09A7}" type="datetimeFigureOut">
              <a:rPr lang="ro-RO" smtClean="0"/>
              <a:t>27.02.2021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5C9F-1ECB-4D18-9E63-ABE8AFD67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7235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CDA7-6626-4CBC-AAD7-9D740E8F09A7}" type="datetimeFigureOut">
              <a:rPr lang="ro-RO" smtClean="0"/>
              <a:t>27.02.2021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5C9F-1ECB-4D18-9E63-ABE8AFD67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29710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CDA7-6626-4CBC-AAD7-9D740E8F09A7}" type="datetimeFigureOut">
              <a:rPr lang="ro-RO" smtClean="0"/>
              <a:t>27.02.2021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5C9F-1ECB-4D18-9E63-ABE8AFD67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1657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ECDA7-6626-4CBC-AAD7-9D740E8F09A7}" type="datetimeFigureOut">
              <a:rPr lang="ro-RO" smtClean="0"/>
              <a:t>27.02.2021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5C9F-1ECB-4D18-9E63-ABE8AFD67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5908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ECDA7-6626-4CBC-AAD7-9D740E8F09A7}" type="datetimeFigureOut">
              <a:rPr lang="ro-RO" smtClean="0"/>
              <a:t>27.02.2021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55C9F-1ECB-4D18-9E63-ABE8AFD6740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471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/>
          <p:cNvSpPr/>
          <p:nvPr/>
        </p:nvSpPr>
        <p:spPr>
          <a:xfrm>
            <a:off x="1691680" y="188640"/>
            <a:ext cx="5434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ABOUT ROMANIA</a:t>
            </a:r>
            <a:endParaRPr lang="ro-RO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Liceul de Arte\AppData\Local\Microsoft\Windows\INetCache\IE\OYYTUZ0P\255px-Flag_of_Romania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086" y="1268760"/>
            <a:ext cx="2719461" cy="18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ceul de Arte\AppData\Local\Microsoft\Windows\INetCache\IE\MTMMOQEN\Romania_location_map_Topographic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6" y="1844824"/>
            <a:ext cx="5881236" cy="42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/>
          <p:cNvSpPr txBox="1"/>
          <p:nvPr/>
        </p:nvSpPr>
        <p:spPr>
          <a:xfrm>
            <a:off x="6209086" y="3429000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country is situated in the south-east of Europe.</a:t>
            </a:r>
            <a:endParaRPr lang="ro-RO" sz="3600" dirty="0"/>
          </a:p>
        </p:txBody>
      </p:sp>
    </p:spTree>
    <p:extLst>
      <p:ext uri="{BB962C8B-B14F-4D97-AF65-F5344CB8AC3E}">
        <p14:creationId xmlns:p14="http://schemas.microsoft.com/office/powerpoint/2010/main" val="88361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5798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383" y="404665"/>
            <a:ext cx="444003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04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LOGOURI\descărc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" y="692696"/>
            <a:ext cx="4725144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379168" cy="447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35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ceul de Arte\AppData\Local\Microsoft\Windows\INetCache\IE\SHZOGZ4G\1200px-Bucharest,_Palace_of_the_Parliament,_01-08-200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0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iceul de Arte\AppData\Local\Microsoft\Windows\INetCache\IE\E6YHI5UU\Muzeul_Satului_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7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ceul de Arte\AppData\Local\Microsoft\Windows\INetCache\IE\OYYTUZ0P\building-casino-constanta-24194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438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ceul de Arte\AppData\Local\Microsoft\Windows\INetCache\IE\E6YHI5UU\Catedrala_Episcopala_-_Episcopia_Sloboziei_si_Calarasilo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582"/>
            <a:ext cx="9144000" cy="611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59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80944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87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Liceul de Arte\AppData\Local\Microsoft\Windows\INetCache\IE\SHZOGZ4G\Warta_w_Warci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5728"/>
            <a:ext cx="9180512" cy="681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102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492"/>
            <a:ext cx="637789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44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34" y="332656"/>
            <a:ext cx="486054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" y="339512"/>
            <a:ext cx="4642094" cy="582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712982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</Words>
  <Application>Microsoft Office PowerPoint</Application>
  <PresentationFormat>Expunere pe ecran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11</vt:i4>
      </vt:variant>
    </vt:vector>
  </HeadingPairs>
  <TitlesOfParts>
    <vt:vector size="12" baseType="lpstr"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Windows User</dc:creator>
  <cp:lastModifiedBy>Windows User</cp:lastModifiedBy>
  <cp:revision>4</cp:revision>
  <dcterms:created xsi:type="dcterms:W3CDTF">2021-02-27T07:16:21Z</dcterms:created>
  <dcterms:modified xsi:type="dcterms:W3CDTF">2021-02-27T08:01:47Z</dcterms:modified>
</cp:coreProperties>
</file>