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18.02.2019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18.02.2019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18.02.2019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18.02.2019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6000" b="1" dirty="0" smtClean="0"/>
              <a:t>INTERVIEW WITH MY MOM</a:t>
            </a:r>
            <a:endParaRPr lang="pl-PL" sz="60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Darek\Downloads\SOS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177" y="5877272"/>
            <a:ext cx="1541559" cy="699411"/>
          </a:xfrm>
          <a:prstGeom prst="rect">
            <a:avLst/>
          </a:prstGeom>
          <a:noFill/>
        </p:spPr>
      </p:pic>
      <p:pic>
        <p:nvPicPr>
          <p:cNvPr id="1027" name="Picture 3" descr="C:\Users\Darek\Downloads\eu_flag-erasmus _vect_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26" y="5733256"/>
            <a:ext cx="3381374" cy="96572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6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lodowisko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4130" y="1600200"/>
            <a:ext cx="6795740" cy="4525963"/>
          </a:xfrm>
        </p:spPr>
      </p:pic>
    </p:spTree>
  </p:cSld>
  <p:clrMapOvr>
    <a:masterClrMapping/>
  </p:clrMapOvr>
  <p:transition advTm="206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swim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ransition advTm="579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sunblock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7" y="1486918"/>
            <a:ext cx="4894410" cy="4894410"/>
          </a:xfrm>
        </p:spPr>
      </p:pic>
    </p:spTree>
  </p:cSld>
  <p:clrMapOvr>
    <a:masterClrMapping/>
  </p:clrMapOvr>
  <p:transition advTm="853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na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advTm="807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natur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1076" y="1600200"/>
            <a:ext cx="6801848" cy="4525963"/>
          </a:xfrm>
        </p:spPr>
      </p:pic>
    </p:spTree>
  </p:cSld>
  <p:clrMapOvr>
    <a:masterClrMapping/>
  </p:clrMapOvr>
  <p:transition advTm="411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hide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9" y="1543245"/>
            <a:ext cx="7029690" cy="4622059"/>
          </a:xfrm>
        </p:spPr>
      </p:pic>
    </p:spTree>
  </p:cSld>
  <p:clrMapOvr>
    <a:masterClrMapping/>
  </p:clrMapOvr>
  <p:transition advTm="181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chowany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971" y="1600200"/>
            <a:ext cx="6048057" cy="4525963"/>
          </a:xfrm>
        </p:spPr>
      </p:pic>
    </p:spTree>
  </p:cSld>
  <p:clrMapOvr>
    <a:masterClrMapping/>
  </p:clrMapOvr>
  <p:transition advTm="2671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podchody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advTm="2094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podchody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7825" y="2780928"/>
            <a:ext cx="8222647" cy="2448272"/>
          </a:xfrm>
        </p:spPr>
      </p:pic>
    </p:spTree>
  </p:cSld>
  <p:clrMapOvr>
    <a:masterClrMapping/>
  </p:clrMapOvr>
  <p:transition advTm="1391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kn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8599" y="1772816"/>
            <a:ext cx="6152469" cy="4104455"/>
          </a:xfrm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homewo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0137" y="1839119"/>
            <a:ext cx="6943725" cy="4048125"/>
          </a:xfrm>
        </p:spPr>
      </p:pic>
    </p:spTree>
  </p:cSld>
  <p:clrMapOvr>
    <a:masterClrMapping/>
  </p:clrMapOvr>
  <p:transition advTm="5750"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hospital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1413" y="1988840"/>
            <a:ext cx="6498939" cy="3657382"/>
          </a:xfrm>
        </p:spPr>
      </p:pic>
    </p:spTree>
  </p:cSld>
  <p:clrMapOvr>
    <a:masterClrMapping/>
  </p:clrMapOvr>
  <p:transition advTm="4141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gi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advTm="8704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parents dont know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2619" y="1600200"/>
            <a:ext cx="5398762" cy="4525963"/>
          </a:xfrm>
        </p:spPr>
      </p:pic>
    </p:spTree>
  </p:cSld>
  <p:clrMapOvr>
    <a:masterClrMapping/>
  </p:clrMapOvr>
  <p:transition advTm="17688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hap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ransition advTm="561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smartf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9326" y="1916832"/>
            <a:ext cx="6865042" cy="3761046"/>
          </a:xfrm>
        </p:spPr>
      </p:pic>
    </p:spTree>
  </p:cSld>
  <p:clrMapOvr>
    <a:masterClrMapping/>
  </p:clrMapOvr>
  <p:transition advTm="5797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smartfo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856621"/>
            <a:ext cx="6021683" cy="4092659"/>
          </a:xfrm>
        </p:spPr>
      </p:pic>
    </p:spTree>
  </p:cSld>
  <p:clrMapOvr>
    <a:masterClrMapping/>
  </p:clrMapOvr>
  <p:transition advTm="145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overprotectivepar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12" y="1881981"/>
            <a:ext cx="3000375" cy="3962400"/>
          </a:xfrm>
        </p:spPr>
      </p:pic>
    </p:spTree>
  </p:cSld>
  <p:clrMapOvr>
    <a:masterClrMapping/>
  </p:clrMapOvr>
  <p:transition advTm="9578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overprotec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556792"/>
            <a:ext cx="3571485" cy="5184576"/>
          </a:xfrm>
        </p:spPr>
      </p:pic>
    </p:spTree>
  </p:cSld>
  <p:clrMapOvr>
    <a:masterClrMapping/>
  </p:clrMapOvr>
  <p:transition advTm="12313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nost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2108" y="1600200"/>
            <a:ext cx="6779783" cy="4525963"/>
          </a:xfrm>
        </p:spPr>
      </p:pic>
    </p:spTree>
  </p:cSld>
  <p:clrMapOvr>
    <a:masterClrMapping/>
  </p:clrMapOvr>
  <p:transition advTm="6611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6000" b="1" dirty="0" err="1" smtClean="0"/>
              <a:t>Thank</a:t>
            </a:r>
            <a:r>
              <a:rPr lang="pl-PL" sz="6000" b="1" dirty="0" smtClean="0"/>
              <a:t> </a:t>
            </a:r>
            <a:r>
              <a:rPr lang="pl-PL" sz="6000" b="1" dirty="0" err="1" smtClean="0"/>
              <a:t>You</a:t>
            </a:r>
            <a:endParaRPr lang="pl-PL" sz="6000" b="1" dirty="0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err="1" smtClean="0"/>
              <a:t>That</a:t>
            </a:r>
            <a:r>
              <a:rPr lang="pl-PL" b="1" dirty="0" smtClean="0"/>
              <a:t> was                                INTERVIEW </a:t>
            </a:r>
            <a:r>
              <a:rPr lang="pl-PL" b="1" dirty="0" smtClean="0"/>
              <a:t>WITH MY MOM</a:t>
            </a:r>
            <a:endParaRPr lang="pl-PL" dirty="0"/>
          </a:p>
        </p:txBody>
      </p:sp>
      <p:pic>
        <p:nvPicPr>
          <p:cNvPr id="1026" name="Picture 2" descr="C:\Users\Darek\Downloads\SOS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177" y="5877272"/>
            <a:ext cx="1541559" cy="699411"/>
          </a:xfrm>
          <a:prstGeom prst="rect">
            <a:avLst/>
          </a:prstGeom>
          <a:noFill/>
        </p:spPr>
      </p:pic>
      <p:pic>
        <p:nvPicPr>
          <p:cNvPr id="1027" name="Picture 3" descr="C:\Users\Darek\Downloads\eu_flag-erasmus _vect_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26" y="5733256"/>
            <a:ext cx="3381374" cy="965723"/>
          </a:xfrm>
          <a:prstGeom prst="rect">
            <a:avLst/>
          </a:prstGeom>
          <a:noFill/>
        </p:spPr>
      </p:pic>
    </p:spTree>
  </p:cSld>
  <p:clrMapOvr>
    <a:masterClrMapping/>
  </p:clrMapOvr>
  <p:transition advTm="11093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 descr="housewo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600200"/>
            <a:ext cx="5357019" cy="5196949"/>
          </a:xfrm>
        </p:spPr>
      </p:pic>
    </p:spTree>
  </p:cSld>
  <p:clrMapOvr>
    <a:masterClrMapping/>
  </p:clrMapOvr>
  <p:transition advTm="5625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free ti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5208" y="1600200"/>
            <a:ext cx="8033584" cy="4525963"/>
          </a:xfrm>
        </p:spPr>
      </p:pic>
    </p:spTree>
  </p:cSld>
  <p:clrMapOvr>
    <a:masterClrMapping/>
  </p:clrMapOvr>
  <p:transition advTm="5265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 descr="free time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920" y="1668621"/>
            <a:ext cx="5852160" cy="4389120"/>
          </a:xfrm>
        </p:spPr>
      </p:pic>
    </p:spTree>
  </p:cSld>
  <p:clrMapOvr>
    <a:masterClrMapping/>
  </p:clrMapOvr>
  <p:transition advTm="8906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guma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7692" y="1600200"/>
            <a:ext cx="6688615" cy="4525963"/>
          </a:xfrm>
        </p:spPr>
      </p:pic>
    </p:spTree>
  </p:cSld>
  <p:clrMapOvr>
    <a:masterClrMapping/>
  </p:clrMapOvr>
  <p:transition advClick="0" advTm="498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 descr="guma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0695" y="1600200"/>
            <a:ext cx="5902610" cy="4525963"/>
          </a:xfrm>
        </p:spPr>
      </p:pic>
    </p:spTree>
  </p:cSld>
  <p:clrMapOvr>
    <a:masterClrMapping/>
  </p:clrMapOvr>
  <p:transition advTm="412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guma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250" y="1891506"/>
            <a:ext cx="5905500" cy="3943350"/>
          </a:xfrm>
        </p:spPr>
      </p:pic>
    </p:spTree>
  </p:cSld>
  <p:clrMapOvr>
    <a:masterClrMapping/>
  </p:clrMapOvr>
  <p:transition advTm="998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 descr="winter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  <p:transition advTm="1891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12</Words>
  <Application>Microsoft Office PowerPoint</Application>
  <PresentationFormat>Pokaz na ekranie (4:3)</PresentationFormat>
  <Paragraphs>3</Paragraphs>
  <Slides>29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Motyw pakietu Office</vt:lpstr>
      <vt:lpstr>INTERVIEW WITH MY MOM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 WITH MY MOM</dc:title>
  <dc:creator>Darek</dc:creator>
  <cp:lastModifiedBy>Darek  Slizewicz</cp:lastModifiedBy>
  <cp:revision>10</cp:revision>
  <dcterms:created xsi:type="dcterms:W3CDTF">2019-02-17T14:28:29Z</dcterms:created>
  <dcterms:modified xsi:type="dcterms:W3CDTF">2019-02-18T07:32:27Z</dcterms:modified>
</cp:coreProperties>
</file>