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456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3137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512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459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71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7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8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0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4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4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5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8586D-896F-46DD-94E2-8E72B5385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964" y="774364"/>
            <a:ext cx="11391200" cy="3059082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accent4"/>
                </a:solidFill>
                <a:latin typeface="Arial Black" panose="020B0A04020102020204" pitchFamily="34" charset="0"/>
              </a:rPr>
              <a:t>Romanian Inventions</a:t>
            </a:r>
            <a:endParaRPr lang="en-US" sz="7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9B6512-B451-465C-80C9-23835533FC48}"/>
              </a:ext>
            </a:extLst>
          </p:cNvPr>
          <p:cNvSpPr txBox="1"/>
          <p:nvPr/>
        </p:nvSpPr>
        <p:spPr>
          <a:xfrm>
            <a:off x="363984" y="213064"/>
            <a:ext cx="770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The fountain pen</a:t>
            </a:r>
            <a:endParaRPr lang="en-US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C7AB4B-15DD-4CF9-94B9-C72884D0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84" y="1121991"/>
            <a:ext cx="4523173" cy="2544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8AA7C3-83F8-44BC-924D-C0E81CAE8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1377400"/>
            <a:ext cx="2302275" cy="3157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1644B1-EABE-45B9-80FC-9B4A4463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32" y="3891513"/>
            <a:ext cx="6653968" cy="27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A5DE2E-6D8D-4A8B-A4C5-89117B449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1" y="5052646"/>
            <a:ext cx="3465783" cy="1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38CE24-DEFC-411D-928C-489926C2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85902"/>
            <a:ext cx="2934462" cy="4137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3346E7-3CCF-444C-A3C0-004D3C985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20" y="347941"/>
            <a:ext cx="3383108" cy="4137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F0301E-F05B-4C4F-803C-B7AFF8F12EF8}"/>
              </a:ext>
            </a:extLst>
          </p:cNvPr>
          <p:cNvSpPr txBox="1"/>
          <p:nvPr/>
        </p:nvSpPr>
        <p:spPr>
          <a:xfrm>
            <a:off x="576072" y="283464"/>
            <a:ext cx="9226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Cantacuzino</a:t>
            </a:r>
            <a:r>
              <a:rPr lang="en-US" sz="4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Method</a:t>
            </a:r>
          </a:p>
          <a:p>
            <a:endParaRPr lang="en-US" sz="4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EB9B18-FFBC-49E0-AD37-17342A40F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97" y="1163086"/>
            <a:ext cx="3304790" cy="512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3CC1F2-7B50-4146-AD70-D324A41BEC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120" r="8668" b="7981"/>
          <a:stretch/>
        </p:blipFill>
        <p:spPr>
          <a:xfrm>
            <a:off x="8255474" y="4794738"/>
            <a:ext cx="3688876" cy="19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750712-C606-45AB-B77E-594780BC64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120" r="8668" b="7981"/>
          <a:stretch/>
        </p:blipFill>
        <p:spPr>
          <a:xfrm>
            <a:off x="9329668" y="5240215"/>
            <a:ext cx="2862332" cy="1488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BE558F-EC17-46DB-8D70-553B4EEFF60E}"/>
              </a:ext>
            </a:extLst>
          </p:cNvPr>
          <p:cNvSpPr txBox="1"/>
          <p:nvPr/>
        </p:nvSpPr>
        <p:spPr>
          <a:xfrm>
            <a:off x="1453662" y="307703"/>
            <a:ext cx="817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The perpetuum mobile</a:t>
            </a:r>
            <a:endParaRPr lang="en-US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BB6246-6DA8-4C95-9938-27A7CC106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8" y="1174301"/>
            <a:ext cx="4641362" cy="2531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E20F6F-F19E-42AA-A698-DC0D4AA29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48" y="1080515"/>
            <a:ext cx="4408645" cy="291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B7B3CE-AF67-4500-8250-A59BF165D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39" y="1950865"/>
            <a:ext cx="2148840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20330B-2AFB-4BD4-B66B-E8000E874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120" r="8668" b="7981"/>
          <a:stretch/>
        </p:blipFill>
        <p:spPr>
          <a:xfrm>
            <a:off x="9127362" y="5263939"/>
            <a:ext cx="3064638" cy="1594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FD0024-344C-44AE-9820-05EEFACD8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" y="2691265"/>
            <a:ext cx="3247293" cy="4160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526EA2-CDA1-41D0-87C5-EB596DC61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86" y="446208"/>
            <a:ext cx="5524500" cy="2771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59486D-8E4A-4CE5-A4B5-F840C78FE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26" y="3141183"/>
            <a:ext cx="2779729" cy="3710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EB3292-A4AD-45AE-9487-F48F75A9C151}"/>
              </a:ext>
            </a:extLst>
          </p:cNvPr>
          <p:cNvSpPr txBox="1"/>
          <p:nvPr/>
        </p:nvSpPr>
        <p:spPr>
          <a:xfrm>
            <a:off x="211015" y="117231"/>
            <a:ext cx="588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/>
                </a:solidFill>
                <a:latin typeface="Arial Black" panose="020B0A04020102020204" pitchFamily="34" charset="0"/>
              </a:rPr>
              <a:t>The ejector seat</a:t>
            </a:r>
            <a:endParaRPr lang="en-US" sz="4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472102" y="1566407"/>
            <a:ext cx="9196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MATERIAL IS TO BE USED FOR THE ERASMUS + PROJECT, </a:t>
            </a:r>
          </a:p>
          <a:p>
            <a:r>
              <a:rPr lang="en-US" sz="2000" b="1" dirty="0" smtClean="0"/>
              <a:t>                               SOS-SUSTAIN OUR SOULS</a:t>
            </a: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95415"/>
            <a:ext cx="1352832" cy="1330924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35" y="95415"/>
            <a:ext cx="2632159" cy="1192696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1472102" y="227505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TEAM:</a:t>
            </a:r>
          </a:p>
          <a:p>
            <a:pPr marL="342900" indent="-342900">
              <a:buFontTx/>
              <a:buAutoNum type="arabicPeriod"/>
            </a:pPr>
            <a:r>
              <a:rPr lang="en-US" b="1" dirty="0" err="1"/>
              <a:t>Varzaru</a:t>
            </a:r>
            <a:r>
              <a:rPr lang="en-US" b="1" dirty="0"/>
              <a:t> </a:t>
            </a:r>
            <a:r>
              <a:rPr lang="en-US" b="1" dirty="0" err="1"/>
              <a:t>Teodor</a:t>
            </a:r>
            <a:r>
              <a:rPr lang="en-US" b="1" dirty="0"/>
              <a:t> </a:t>
            </a: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err="1" smtClean="0"/>
              <a:t>Hogas</a:t>
            </a:r>
            <a:r>
              <a:rPr lang="en-US" b="1" dirty="0" smtClean="0"/>
              <a:t> </a:t>
            </a:r>
            <a:r>
              <a:rPr lang="en-US" b="1" dirty="0" err="1"/>
              <a:t>Sanziana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 smtClean="0"/>
              <a:t>Costache</a:t>
            </a:r>
            <a:r>
              <a:rPr lang="en-US" b="1" dirty="0" smtClean="0"/>
              <a:t> </a:t>
            </a:r>
            <a:r>
              <a:rPr lang="en-US" b="1" dirty="0"/>
              <a:t>Mark </a:t>
            </a:r>
          </a:p>
          <a:p>
            <a:pPr marL="342900" indent="-342900">
              <a:buAutoNum type="arabicPeriod"/>
            </a:pPr>
            <a:r>
              <a:rPr lang="en-US" b="1" dirty="0" err="1"/>
              <a:t>Cirlan</a:t>
            </a:r>
            <a:r>
              <a:rPr lang="en-US" b="1" dirty="0"/>
              <a:t> </a:t>
            </a:r>
            <a:r>
              <a:rPr lang="en-US" b="1" dirty="0" err="1"/>
              <a:t>Raluca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Constantin</a:t>
            </a:r>
            <a:r>
              <a:rPr lang="en-US" b="1" dirty="0"/>
              <a:t> </a:t>
            </a:r>
            <a:r>
              <a:rPr lang="en-US" b="1" dirty="0" err="1"/>
              <a:t>Alexandru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Turcea</a:t>
            </a:r>
            <a:r>
              <a:rPr lang="en-US" b="1" dirty="0"/>
              <a:t> Andrei</a:t>
            </a:r>
          </a:p>
          <a:p>
            <a:pPr marL="342900" indent="-342900">
              <a:buAutoNum type="arabicPeriod"/>
            </a:pPr>
            <a:r>
              <a:rPr lang="en-US" b="1" dirty="0" err="1"/>
              <a:t>Vlad</a:t>
            </a:r>
            <a:r>
              <a:rPr lang="en-US" b="1" dirty="0"/>
              <a:t> </a:t>
            </a:r>
            <a:r>
              <a:rPr lang="en-US" b="1" dirty="0" err="1" smtClean="0"/>
              <a:t>Andradda</a:t>
            </a:r>
            <a:endParaRPr lang="en-US" b="1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600937"/>
            <a:ext cx="3013544" cy="860793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09" y="5621292"/>
            <a:ext cx="3730237" cy="8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71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45</Words>
  <Application>Microsoft Office PowerPoint</Application>
  <PresentationFormat>Particularizare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7" baseType="lpstr">
      <vt:lpstr>Facet</vt:lpstr>
      <vt:lpstr>Romanian Inventions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Romanian Inventions</dc:title>
  <dc:creator>Andrew Varzaru</dc:creator>
  <cp:lastModifiedBy>Windows User</cp:lastModifiedBy>
  <cp:revision>6</cp:revision>
  <dcterms:created xsi:type="dcterms:W3CDTF">2019-10-16T21:36:26Z</dcterms:created>
  <dcterms:modified xsi:type="dcterms:W3CDTF">2019-10-19T14:52:11Z</dcterms:modified>
</cp:coreProperties>
</file>