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4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140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250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400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548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2816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8994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492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19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902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0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E1080270-D664-4263-AEAE-1F3CE8D00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09" r="-1" b="-1"/>
          <a:stretch/>
        </p:blipFill>
        <p:spPr>
          <a:xfrm>
            <a:off x="0" y="0"/>
            <a:ext cx="1218893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644261-CBE8-48E6-BFA6-7D657D4AE6FB}"/>
              </a:ext>
            </a:extLst>
          </p:cNvPr>
          <p:cNvSpPr txBox="1"/>
          <p:nvPr/>
        </p:nvSpPr>
        <p:spPr>
          <a:xfrm>
            <a:off x="1322974" y="492465"/>
            <a:ext cx="9255543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cap="all" spc="200" baseline="0" dirty="0">
                <a:latin typeface="+mj-lt"/>
                <a:ea typeface="+mj-ea"/>
                <a:cs typeface="+mj-cs"/>
              </a:rPr>
              <a:t>Historical places in Romania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 cap="all" spc="2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3" y="281013"/>
            <a:ext cx="2591064" cy="1174076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16" y="250339"/>
            <a:ext cx="2084317" cy="527186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617" y="5542396"/>
            <a:ext cx="2084317" cy="45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5415"/>
            <a:ext cx="1352832" cy="1330924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5190895"/>
            <a:ext cx="3013544" cy="860793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09" y="5211250"/>
            <a:ext cx="3730237" cy="820084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35" y="95415"/>
            <a:ext cx="2632159" cy="1192696"/>
          </a:xfrm>
          <a:prstGeom prst="rect">
            <a:avLst/>
          </a:prstGeom>
        </p:spPr>
      </p:pic>
      <p:sp>
        <p:nvSpPr>
          <p:cNvPr id="6" name="CasetăText 5"/>
          <p:cNvSpPr txBox="1"/>
          <p:nvPr/>
        </p:nvSpPr>
        <p:spPr>
          <a:xfrm>
            <a:off x="1472102" y="1280160"/>
            <a:ext cx="9196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MATERIAL IS TO BE USED FOR THE ERASMUS + PROJECT, </a:t>
            </a:r>
          </a:p>
          <a:p>
            <a:r>
              <a:rPr lang="en-US" sz="2000" b="1" dirty="0" smtClean="0"/>
              <a:t>                               SOS-SUSTAIN OUR SOULS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405517" y="2130950"/>
            <a:ext cx="6186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TEAM: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Costache</a:t>
            </a:r>
            <a:r>
              <a:rPr lang="en-US" sz="2000" b="1" dirty="0" smtClean="0"/>
              <a:t> Mark 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Cirlan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Raluca</a:t>
            </a: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Constantin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Alexandru</a:t>
            </a: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Turcea</a:t>
            </a:r>
            <a:r>
              <a:rPr lang="en-US" sz="2000" b="1" dirty="0" smtClean="0"/>
              <a:t> Andrei</a:t>
            </a:r>
          </a:p>
          <a:p>
            <a:pPr marL="342900" indent="-342900">
              <a:buAutoNum type="arabicPeriod"/>
            </a:pPr>
            <a:r>
              <a:rPr lang="en-US" sz="2000" b="1" dirty="0" err="1" smtClean="0"/>
              <a:t>Vlad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Andradda</a:t>
            </a: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Hogas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Sanziana</a:t>
            </a:r>
            <a:endParaRPr lang="en-US" sz="2000" b="1" dirty="0" smtClean="0"/>
          </a:p>
          <a:p>
            <a:pPr marL="342900" indent="-342900">
              <a:buAutoNum type="arabicPeriod"/>
            </a:pPr>
            <a:r>
              <a:rPr lang="en-US" sz="2000" b="1" dirty="0" err="1" smtClean="0"/>
              <a:t>Varzaru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Teodor</a:t>
            </a:r>
            <a:r>
              <a:rPr lang="en-US" sz="2000" b="1" dirty="0" smtClean="0"/>
              <a:t> 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8618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re 1"/>
          <p:cNvGrpSpPr/>
          <p:nvPr/>
        </p:nvGrpSpPr>
        <p:grpSpPr>
          <a:xfrm>
            <a:off x="11163" y="-127223"/>
            <a:ext cx="12180837" cy="6249725"/>
            <a:chOff x="298670" y="1617497"/>
            <a:chExt cx="10758019" cy="3623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F5DC2F9-DE9D-48E7-A3A1-FAC38FBDB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70" y="1623089"/>
              <a:ext cx="5236528" cy="36174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CBAAA74-F938-41B5-BD25-DDD931CF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288" y="1617497"/>
              <a:ext cx="5637401" cy="3623006"/>
            </a:xfrm>
            <a:prstGeom prst="rect">
              <a:avLst/>
            </a:prstGeom>
          </p:spPr>
        </p:pic>
      </p:grpSp>
      <p:sp>
        <p:nvSpPr>
          <p:cNvPr id="5" name="CasetăText 4"/>
          <p:cNvSpPr txBox="1"/>
          <p:nvPr/>
        </p:nvSpPr>
        <p:spPr>
          <a:xfrm>
            <a:off x="2568270" y="210819"/>
            <a:ext cx="749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BOTANICAL </a:t>
            </a:r>
            <a:r>
              <a:rPr lang="en-US" sz="2000" b="1" dirty="0" smtClean="0"/>
              <a:t>GARDEN, BUCHAREST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6559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7B4DD8-6D24-417A-959F-2202E4539E47}"/>
              </a:ext>
            </a:extLst>
          </p:cNvPr>
          <p:cNvSpPr txBox="1"/>
          <p:nvPr/>
        </p:nvSpPr>
        <p:spPr>
          <a:xfrm>
            <a:off x="4602759" y="604007"/>
            <a:ext cx="298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Constanta Casino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810116-1383-4B59-9404-8E5A213BE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22" y="-198783"/>
            <a:ext cx="12335122" cy="6241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asetăText 1"/>
          <p:cNvSpPr txBox="1"/>
          <p:nvPr/>
        </p:nvSpPr>
        <p:spPr>
          <a:xfrm>
            <a:off x="270344" y="675861"/>
            <a:ext cx="4540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CASINO, CONSTANTA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015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/>
          <p:cNvGrpSpPr/>
          <p:nvPr/>
        </p:nvGrpSpPr>
        <p:grpSpPr>
          <a:xfrm>
            <a:off x="0" y="1"/>
            <a:ext cx="12133690" cy="6090698"/>
            <a:chOff x="1188704" y="2235532"/>
            <a:chExt cx="10407635" cy="3176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2FF0956-85A5-430B-B31A-66B75284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04" y="2235532"/>
              <a:ext cx="5656559" cy="31763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C7B1FF8-A793-42DF-A1DB-2731850D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67" y="2235532"/>
              <a:ext cx="4789772" cy="3176375"/>
            </a:xfrm>
            <a:prstGeom prst="rect">
              <a:avLst/>
            </a:prstGeom>
          </p:spPr>
        </p:pic>
      </p:grpSp>
      <p:sp>
        <p:nvSpPr>
          <p:cNvPr id="5" name="CasetăText 4"/>
          <p:cNvSpPr txBox="1"/>
          <p:nvPr/>
        </p:nvSpPr>
        <p:spPr>
          <a:xfrm>
            <a:off x="71560" y="206734"/>
            <a:ext cx="5494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CITADEL OF HISTRIA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84490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FCC6ED-1E9D-416B-BC3C-8481B6EB1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" y="0"/>
            <a:ext cx="12160833" cy="6125913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4882101" y="5518205"/>
            <a:ext cx="473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MANSION OF MANASIA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146269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/>
          <p:cNvGrpSpPr/>
          <p:nvPr/>
        </p:nvGrpSpPr>
        <p:grpSpPr>
          <a:xfrm>
            <a:off x="0" y="0"/>
            <a:ext cx="12088747" cy="6082747"/>
            <a:chOff x="1326089" y="1725389"/>
            <a:chExt cx="10762658" cy="33953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35B3414-6E57-4B95-A14E-17846D003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089" y="1725389"/>
              <a:ext cx="5042905" cy="339536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3C0D2B4-A9AB-4E53-823B-F036DF77D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551" y="1737242"/>
              <a:ext cx="5897196" cy="3383516"/>
            </a:xfrm>
            <a:prstGeom prst="rect">
              <a:avLst/>
            </a:prstGeom>
          </p:spPr>
        </p:pic>
      </p:grpSp>
      <p:sp>
        <p:nvSpPr>
          <p:cNvPr id="5" name="CasetăText 4"/>
          <p:cNvSpPr txBox="1"/>
          <p:nvPr/>
        </p:nvSpPr>
        <p:spPr>
          <a:xfrm>
            <a:off x="548639" y="5589767"/>
            <a:ext cx="476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”IONEL PERLEA” MEMORIAL HOUSE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60402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re 2"/>
          <p:cNvGrpSpPr/>
          <p:nvPr/>
        </p:nvGrpSpPr>
        <p:grpSpPr>
          <a:xfrm>
            <a:off x="71563" y="71562"/>
            <a:ext cx="11893934" cy="6027088"/>
            <a:chOff x="1125995" y="2214693"/>
            <a:chExt cx="10839501" cy="3543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838F93D-4BF1-4E79-8CB4-BF8AA592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95" y="2214694"/>
              <a:ext cx="5224472" cy="35433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781DD8E-3CD6-422B-9848-164BB21D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579" y="2214693"/>
              <a:ext cx="5395917" cy="3543319"/>
            </a:xfrm>
            <a:prstGeom prst="rect">
              <a:avLst/>
            </a:prstGeom>
          </p:spPr>
        </p:pic>
      </p:grpSp>
      <p:sp>
        <p:nvSpPr>
          <p:cNvPr id="5" name="CasetăText 4"/>
          <p:cNvSpPr txBox="1"/>
          <p:nvPr/>
        </p:nvSpPr>
        <p:spPr>
          <a:xfrm>
            <a:off x="6044682" y="256230"/>
            <a:ext cx="541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MONUMENT OF HEROS, SLOBOZIA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53465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961E77-9A12-4FB8-A7B2-916D4956C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" y="-18721"/>
            <a:ext cx="12128389" cy="6171286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7243639" y="341906"/>
            <a:ext cx="473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WOODEN CHURCH, SLOBOZIA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30124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86F2FC-60F6-4B53-BA5C-81240AB8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636"/>
            <a:ext cx="12191999" cy="6343104"/>
          </a:xfrm>
          <a:prstGeom prst="rect">
            <a:avLst/>
          </a:prstGeom>
        </p:spPr>
      </p:pic>
      <p:sp>
        <p:nvSpPr>
          <p:cNvPr id="2" name="CasetăText 1"/>
          <p:cNvSpPr txBox="1"/>
          <p:nvPr/>
        </p:nvSpPr>
        <p:spPr>
          <a:xfrm>
            <a:off x="219985" y="176715"/>
            <a:ext cx="656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MUSEUM OF AGRICULTURE, SLOBOZIA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12032717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201</TotalTime>
  <Words>79</Words>
  <Application>Microsoft Office PowerPoint</Application>
  <PresentationFormat>Particularizare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Gallery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Windows User</cp:lastModifiedBy>
  <cp:revision>15</cp:revision>
  <dcterms:created xsi:type="dcterms:W3CDTF">2019-10-14T11:11:54Z</dcterms:created>
  <dcterms:modified xsi:type="dcterms:W3CDTF">2019-10-15T05:32:51Z</dcterms:modified>
</cp:coreProperties>
</file>