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9"/>
  </p:normalViewPr>
  <p:slideViewPr>
    <p:cSldViewPr snapToGrid="0">
      <p:cViewPr varScale="1">
        <p:scale>
          <a:sx n="146" d="100"/>
          <a:sy n="146" d="100"/>
        </p:scale>
        <p:origin x="6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bafa63f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bafa63f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d3099d2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d3099d2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d3099d2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d3099d2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d3099d23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d3099d23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d90e5c0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d90e5c0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d90e5c0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d90e5c05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d90e5c05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d90e5c05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d90e5c05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bd90e5c05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d90e5c05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d90e5c05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d90e5c05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d90e5c05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9e336f0e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9e336f0e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d90e5c05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d90e5c05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bd90e5c05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bd90e5c05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da84832c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da84832c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5f206b8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5f206b8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5f206b87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5f206b87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5f206b87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5f206b87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bafa63f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bafa63f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bafa63f8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bafa63f8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d3099d23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d3099d23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d3099d23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d3099d23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992" y="0"/>
            <a:ext cx="3481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11558" y="757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IMPORTANT ARTISTS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-1324750" y="264813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Merriweather"/>
                <a:ea typeface="Merriweather"/>
                <a:cs typeface="Merriweather"/>
                <a:sym typeface="Merriweather"/>
              </a:rPr>
              <a:t>Who got inspired from nature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111550" y="74400"/>
            <a:ext cx="2045100" cy="1809600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2251050" y="74375"/>
            <a:ext cx="825900" cy="849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222475" y="3393400"/>
            <a:ext cx="1564500" cy="1648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3856200" y="3433000"/>
            <a:ext cx="1712700" cy="1569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1893175" y="3433000"/>
            <a:ext cx="825900" cy="7323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4030050" y="74375"/>
            <a:ext cx="1564500" cy="13797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3135700" y="1034075"/>
            <a:ext cx="825900" cy="8499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2343463" y="1255163"/>
            <a:ext cx="605400" cy="5157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3250801" y="241475"/>
            <a:ext cx="605400" cy="5157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2936200" y="4204900"/>
            <a:ext cx="825900" cy="732300"/>
          </a:xfrm>
          <a:prstGeom prst="rect">
            <a:avLst/>
          </a:prstGeom>
          <a:solidFill>
            <a:srgbClr val="DD7E6B"/>
          </a:solidFill>
          <a:ln w="9525" cap="flat" cmpd="sng">
            <a:solidFill>
              <a:srgbClr val="DD7E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2936200" y="3433000"/>
            <a:ext cx="825900" cy="732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1893175" y="4204900"/>
            <a:ext cx="825900" cy="7323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4A7D6"/>
              </a:solidFill>
              <a:highlight>
                <a:srgbClr val="B4A7D6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525" y="3034825"/>
            <a:ext cx="1583840" cy="2042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649300" y="226900"/>
            <a:ext cx="526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920" b="1">
                <a:highlight>
                  <a:srgbClr val="B4A7D6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Olga Boznańska (1865 - 1940)</a:t>
            </a:r>
            <a:endParaRPr sz="2920" b="1">
              <a:highlight>
                <a:srgbClr val="B4A7D6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649300" y="892375"/>
            <a:ext cx="5361000" cy="3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The greatest Polish painter of the Young Poland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She was active in Paris and Munich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Her first drawing teacher was her mother 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She also was a member of the Polish Art Society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6888"/>
            <a:ext cx="3410701" cy="46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>
            <a:off x="6153488" y="4394175"/>
            <a:ext cx="572700" cy="5727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/>
          <p:nvPr/>
        </p:nvSpPr>
        <p:spPr>
          <a:xfrm>
            <a:off x="4159050" y="3927500"/>
            <a:ext cx="989100" cy="989100"/>
          </a:xfrm>
          <a:prstGeom prst="rect">
            <a:avLst/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7825325" y="3371850"/>
            <a:ext cx="814200" cy="8142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2"/>
          <p:cNvSpPr/>
          <p:nvPr/>
        </p:nvSpPr>
        <p:spPr>
          <a:xfrm>
            <a:off x="5243723" y="3754675"/>
            <a:ext cx="814200" cy="8142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300" y="0"/>
            <a:ext cx="39114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0" y="66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133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,,View from the window of the Krakow Studio” (Widok z okna pracowni krakowskiej), 1900 </a:t>
            </a:r>
            <a:endParaRPr sz="3133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133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cardboard</a:t>
            </a:r>
            <a:r>
              <a:rPr lang="pl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108" y="0"/>
            <a:ext cx="74117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0" y="14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,,The interior of the Artist’s studio in Krakow” (Wnętrze pracowni artyski w Krakowie), 1906,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cardboard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008" y="0"/>
            <a:ext cx="42159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0" y="11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,,Poppies” (Maki), 1920,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cardboard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916700" y="234325"/>
            <a:ext cx="491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CFE2F3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Ignacy Aleksander Gierymski</a:t>
            </a:r>
            <a:endParaRPr>
              <a:highlight>
                <a:srgbClr val="CFE2F3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916700" y="727225"/>
            <a:ext cx="52272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Representative of Realism and an important precursor of Impressionism in Poland.</a:t>
            </a:r>
            <a:endParaRPr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In 1867 he began his drawing studies in Warsaw.  Between 1868 and 1872 he studied at the Academy of Fine Arts in Munich</a:t>
            </a:r>
            <a:endParaRPr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 cooperated with a group of young positivist writers and painters gathered around the magazine "Wędrowiec".</a:t>
            </a:r>
            <a:endParaRPr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25" y="202862"/>
            <a:ext cx="3839375" cy="47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/>
          <p:nvPr/>
        </p:nvSpPr>
        <p:spPr>
          <a:xfrm>
            <a:off x="7879000" y="4289800"/>
            <a:ext cx="486900" cy="5727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/>
          <p:nvPr/>
        </p:nvSpPr>
        <p:spPr>
          <a:xfrm>
            <a:off x="4156800" y="3577175"/>
            <a:ext cx="1172700" cy="9963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7344675" y="3435775"/>
            <a:ext cx="830400" cy="7707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6200" y="3730526"/>
            <a:ext cx="1509304" cy="1131978"/>
          </a:xfrm>
          <a:prstGeom prst="rect">
            <a:avLst/>
          </a:prstGeom>
          <a:noFill/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6"/>
          <p:cNvSpPr/>
          <p:nvPr/>
        </p:nvSpPr>
        <p:spPr>
          <a:xfrm>
            <a:off x="5444725" y="4279950"/>
            <a:ext cx="830400" cy="770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307" y="0"/>
            <a:ext cx="429968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311700" y="144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“Żydówka z pomarańczami”</a:t>
            </a: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</a:t>
            </a:r>
            <a:r>
              <a:rPr lang="pl">
                <a:solidFill>
                  <a:srgbClr val="202124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Jewess with oranges”,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  1881, oil on canvas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003" y="0"/>
            <a:ext cx="56059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0" y="184750"/>
            <a:ext cx="85206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“W altanie” (“</a:t>
            </a: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Gazebo”)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1882 , oil on canvas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702" y="0"/>
            <a:ext cx="788883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0" y="0"/>
            <a:ext cx="5416200" cy="133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“Wieczór nad Sekwaną”,1893                         (“</a:t>
            </a:r>
            <a:r>
              <a:rPr lang="pl" sz="2700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Evening on the Seine”),</a:t>
            </a:r>
            <a:endParaRPr sz="2700"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oil on canvas</a:t>
            </a:r>
            <a:endParaRPr sz="2700"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124" y="2984351"/>
            <a:ext cx="1592049" cy="204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4388175" y="359975"/>
            <a:ext cx="50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B7B7B7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Leon Jan Wyczółkowski</a:t>
            </a:r>
            <a:endParaRPr>
              <a:highlight>
                <a:srgbClr val="B7B7B7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4021975" y="863550"/>
            <a:ext cx="500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One of the leading painters of the Young Poland movement, as well as the principal representative of Polish Realism</a:t>
            </a:r>
            <a:endParaRPr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From 1895 to 1911 he served as professor of the Jan Matejko Academy of Fine Arts (ASP) in Kraków,</a:t>
            </a: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 and from 1934, ASP in Warsaw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 Regular"/>
              <a:buChar char="❖"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 was a founding member of the Society of Polish Artists "Sztuka"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75" y="446750"/>
            <a:ext cx="4250000" cy="42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/>
          <p:nvPr/>
        </p:nvSpPr>
        <p:spPr>
          <a:xfrm>
            <a:off x="4628388" y="4114800"/>
            <a:ext cx="1079700" cy="1028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0"/>
          <p:cNvSpPr/>
          <p:nvPr/>
        </p:nvSpPr>
        <p:spPr>
          <a:xfrm>
            <a:off x="6568700" y="4338000"/>
            <a:ext cx="842700" cy="8055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5948300" y="4114800"/>
            <a:ext cx="528000" cy="4704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352" y="0"/>
            <a:ext cx="66296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9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"Głowa Chrystusa"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202124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"Head of Christ",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202124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 oil on canvas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663675" y="3875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920" b="1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Józef Chełmoński (1849-1914)</a:t>
            </a:r>
            <a:endParaRPr sz="2920" b="1">
              <a:highlight>
                <a:srgbClr val="FFE599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663675" y="1152475"/>
            <a:ext cx="516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Painter, illustrator, representative of realism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 studied at the Warsaw Drawing School and private studio of Wojciech Gerson.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layfair Display Regular"/>
              <a:buChar char="❖"/>
            </a:pPr>
            <a:r>
              <a:rPr lang="pl" sz="20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 got inspired from Polish and Ukrainian countryside</a:t>
            </a:r>
            <a:endParaRPr sz="20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00" y="342271"/>
            <a:ext cx="3513574" cy="46029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/>
        </p:nvSpPr>
        <p:spPr>
          <a:xfrm>
            <a:off x="4197475" y="3871500"/>
            <a:ext cx="1073700" cy="10737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8045175" y="4158000"/>
            <a:ext cx="787200" cy="787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344" y="3804424"/>
            <a:ext cx="1853675" cy="12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7101200" y="4372500"/>
            <a:ext cx="572700" cy="5727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2" y="0"/>
            <a:ext cx="907245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9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“Orka na Ukrainie”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“Plowing in Ukraine”,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000000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oil on canvas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361" y="0"/>
            <a:ext cx="670162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“Rybacy brodzący w wodzie” 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rgbClr val="202124"/>
                </a:solidFill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“Fishermen wading in the water”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oil on canvas</a:t>
            </a:r>
            <a:endParaRPr>
              <a:highlight>
                <a:srgbClr val="FFFFFF"/>
              </a:highlight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Thank You for your attention</a:t>
            </a:r>
            <a:endParaRPr b="1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CAF5CFD-827C-D346-953E-49941CBDEC25}"/>
              </a:ext>
            </a:extLst>
          </p:cNvPr>
          <p:cNvSpPr txBox="1"/>
          <p:nvPr/>
        </p:nvSpPr>
        <p:spPr>
          <a:xfrm>
            <a:off x="3389784" y="4302035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The </a:t>
            </a:r>
            <a:r>
              <a:rPr lang="pl-PL" sz="1800" dirty="0" err="1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authors</a:t>
            </a:r>
            <a:r>
              <a:rPr lang="pl-PL" sz="1800" dirty="0">
                <a:highlight>
                  <a:srgbClr val="FFFF0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: Martyna Bojanowska &amp; Jan Przybylski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316" y="0"/>
            <a:ext cx="670937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0" y="159950"/>
            <a:ext cx="8520600" cy="15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,,Indian Summer” (Babie lato),</a:t>
            </a:r>
            <a:endParaRPr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1875, oil on canvas</a:t>
            </a:r>
            <a:endParaRPr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50" y="0"/>
            <a:ext cx="8244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0" y="17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,,Patriges” (kuropatwy), 1891,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canvas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45" y="0"/>
            <a:ext cx="82263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0" y="18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,,Morning star” (Jutrzenka), 1891,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canvas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827" y="3709950"/>
            <a:ext cx="1832924" cy="12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898000" y="301350"/>
            <a:ext cx="51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920" b="1">
                <a:highlight>
                  <a:srgbClr val="93C47D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Jan Stanisławski (1860-1907)</a:t>
            </a:r>
            <a:endParaRPr sz="2920" b="1">
              <a:highlight>
                <a:srgbClr val="93C47D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941050" y="936950"/>
            <a:ext cx="5038500" cy="3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Playfair Display Regular"/>
              <a:buChar char="❖"/>
            </a:pPr>
            <a:r>
              <a:rPr lang="pl" sz="19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Painter, leading representative of symbolism in Polish landscape painting</a:t>
            </a:r>
            <a:endParaRPr sz="19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Playfair Display Regular"/>
              <a:buChar char="❖"/>
            </a:pPr>
            <a:r>
              <a:rPr lang="pl" sz="19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He actually studied math but he started his artistic education in the Warsaw Drawing Class</a:t>
            </a:r>
            <a:endParaRPr sz="19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Playfair Display Regular"/>
              <a:buChar char="❖"/>
            </a:pPr>
            <a:r>
              <a:rPr lang="pl" sz="19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In Paris he became friends with Józef Chełmoński </a:t>
            </a:r>
            <a:endParaRPr sz="19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Playfair Display Regular"/>
              <a:buChar char="❖"/>
            </a:pPr>
            <a:r>
              <a:rPr lang="pl" sz="190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In 1901 he joined the Polish Applied Art Society</a:t>
            </a:r>
            <a:endParaRPr sz="190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49" y="222525"/>
            <a:ext cx="3762526" cy="469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8559875" y="4324450"/>
            <a:ext cx="524700" cy="5247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6217125" y="4137550"/>
            <a:ext cx="681000" cy="6684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5586125" y="4367650"/>
            <a:ext cx="399300" cy="438300"/>
          </a:xfrm>
          <a:prstGeom prst="rect">
            <a:avLst/>
          </a:prstGeom>
          <a:solidFill>
            <a:srgbClr val="274E1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7017438" y="4849150"/>
            <a:ext cx="280500" cy="2805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375" y="0"/>
            <a:ext cx="81853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138200" y="209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11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,,(Wiatrak ukraiński), 1883,</a:t>
            </a:r>
            <a:endParaRPr sz="2811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11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canvas</a:t>
            </a:r>
            <a:endParaRPr sz="2811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25" y="0"/>
            <a:ext cx="81427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0" y="85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,,beehives in the Ukraine” (Ule na Ukrainie), 1895,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canvas 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588" y="0"/>
            <a:ext cx="37348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0" y="100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,,The sunflowers” (słoneczniki), 1903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oil on canvas</a:t>
            </a:r>
            <a:endParaRPr sz="2820"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Macintosh PowerPoint</Application>
  <PresentationFormat>Pokaz na ekranie (16:9)</PresentationFormat>
  <Paragraphs>60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Apple Chancery</vt:lpstr>
      <vt:lpstr>Arial</vt:lpstr>
      <vt:lpstr>Merriweather</vt:lpstr>
      <vt:lpstr>Playfair Display</vt:lpstr>
      <vt:lpstr>Playfair Display Regular</vt:lpstr>
      <vt:lpstr>Simple Light</vt:lpstr>
      <vt:lpstr>IMPORTANT ARTISTS</vt:lpstr>
      <vt:lpstr>Józef Chełmoński (1849-1914)</vt:lpstr>
      <vt:lpstr>,,Indian Summer” (Babie lato),  1875, oil on canvas</vt:lpstr>
      <vt:lpstr>,,Patriges” (kuropatwy), 1891, oil on canvas</vt:lpstr>
      <vt:lpstr>,,Morning star” (Jutrzenka), 1891, oil on canvas</vt:lpstr>
      <vt:lpstr>Jan Stanisławski (1860-1907)</vt:lpstr>
      <vt:lpstr>,,(Wiatrak ukraiński), 1883, oil on canvas</vt:lpstr>
      <vt:lpstr>,,beehives in the Ukraine” (Ule na Ukrainie), 1895, oil on canvas </vt:lpstr>
      <vt:lpstr>,,The sunflowers” (słoneczniki), 1903 oil on canvas</vt:lpstr>
      <vt:lpstr>Olga Boznańska (1865 - 1940)</vt:lpstr>
      <vt:lpstr>,,View from the window of the Krakow Studio” (Widok z okna pracowni krakowskiej), 1900  oil on cardboard </vt:lpstr>
      <vt:lpstr>,,The interior of the Artist’s studio in Krakow” (Wnętrze pracowni artyski w Krakowie), 1906, oil on cardboard</vt:lpstr>
      <vt:lpstr>,,Poppies” (Maki), 1920, oil on cardboard</vt:lpstr>
      <vt:lpstr>Ignacy Aleksander Gierymski</vt:lpstr>
      <vt:lpstr>“Żydówka z pomarańczami”  “Jewess with oranges”,   1881, oil on canvas</vt:lpstr>
      <vt:lpstr>“W altanie” (“Gazebo”)  1882 , oil on canvas</vt:lpstr>
      <vt:lpstr>Prezentacja programu PowerPoint</vt:lpstr>
      <vt:lpstr>Leon Jan Wyczółkowski</vt:lpstr>
      <vt:lpstr>"Głowa Chrystusa" "Head of Christ",  oil on canvas </vt:lpstr>
      <vt:lpstr>“Orka na Ukrainie” “Plowing in Ukraine”, oil on canvas </vt:lpstr>
      <vt:lpstr>“Rybacy brodzący w wodzie”  “Fishermen wading in the water” oil on canvas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ARTISTS</dc:title>
  <cp:lastModifiedBy>Microsoft Office User</cp:lastModifiedBy>
  <cp:revision>2</cp:revision>
  <dcterms:modified xsi:type="dcterms:W3CDTF">2021-02-22T16:12:52Z</dcterms:modified>
</cp:coreProperties>
</file>