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418" y="1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749047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lastní rozvržení 2">
  <p:cSld name="AUTOLAYOUT_11">
    <p:bg>
      <p:bgPr>
        <a:solidFill>
          <a:srgbClr val="FFFFFF"/>
        </a:solidFill>
        <a:effectLst/>
      </p:bgPr>
    </p:bg>
    <p:spTree>
      <p:nvGrpSpPr>
        <p:cNvPr id="1" name="Shape 50"/>
        <p:cNvGrpSpPr/>
        <p:nvPr/>
      </p:nvGrpSpPr>
      <p:grpSpPr>
        <a:xfrm>
          <a:off x="0" y="0"/>
          <a:ext cx="0" cy="0"/>
          <a:chOff x="0" y="0"/>
          <a:chExt cx="0" cy="0"/>
        </a:xfrm>
      </p:grpSpPr>
      <p:pic>
        <p:nvPicPr>
          <p:cNvPr id="51" name="Shape 51"/>
          <p:cNvPicPr preferRelativeResize="0"/>
          <p:nvPr/>
        </p:nvPicPr>
        <p:blipFill>
          <a:blip r:embed="rId2">
            <a:alphaModFix/>
          </a:blip>
          <a:stretch>
            <a:fillRect/>
          </a:stretch>
        </p:blipFill>
        <p:spPr>
          <a:xfrm>
            <a:off x="-1" y="-3"/>
            <a:ext cx="9144007" cy="5143500"/>
          </a:xfrm>
          <a:prstGeom prst="rect">
            <a:avLst/>
          </a:prstGeom>
          <a:noFill/>
          <a:ln>
            <a:noFill/>
          </a:ln>
        </p:spPr>
      </p:pic>
      <p:sp>
        <p:nvSpPr>
          <p:cNvPr id="52" name="Shape 52"/>
          <p:cNvSpPr txBox="1">
            <a:spLocks noGrp="1"/>
          </p:cNvSpPr>
          <p:nvPr>
            <p:ph type="ctrTitle"/>
          </p:nvPr>
        </p:nvSpPr>
        <p:spPr>
          <a:xfrm>
            <a:off x="3868225" y="1416600"/>
            <a:ext cx="4482600" cy="2310300"/>
          </a:xfrm>
          <a:prstGeom prst="rect">
            <a:avLst/>
          </a:prstGeom>
          <a:noFill/>
        </p:spPr>
        <p:txBody>
          <a:bodyPr spcFirstLastPara="1" wrap="square" lIns="91425" tIns="91425" rIns="91425" bIns="91425" anchor="ctr" anchorCtr="0"/>
          <a:lstStyle>
            <a:lvl1pPr lvl="0" algn="l" rtl="0">
              <a:lnSpc>
                <a:spcPct val="100000"/>
              </a:lnSpc>
              <a:spcBef>
                <a:spcPts val="0"/>
              </a:spcBef>
              <a:spcAft>
                <a:spcPts val="0"/>
              </a:spcAft>
              <a:buClr>
                <a:srgbClr val="FFFFFF"/>
              </a:buClr>
              <a:buSzPts val="3600"/>
              <a:buNone/>
              <a:defRPr sz="3600" b="1">
                <a:solidFill>
                  <a:srgbClr val="FFFFFF"/>
                </a:solidFill>
              </a:defRPr>
            </a:lvl1pPr>
            <a:lvl2pPr lvl="1" algn="l" rtl="0">
              <a:lnSpc>
                <a:spcPct val="100000"/>
              </a:lnSpc>
              <a:spcBef>
                <a:spcPts val="0"/>
              </a:spcBef>
              <a:spcAft>
                <a:spcPts val="0"/>
              </a:spcAft>
              <a:buClr>
                <a:srgbClr val="FFFFFF"/>
              </a:buClr>
              <a:buSzPts val="3600"/>
              <a:buNone/>
              <a:defRPr sz="3600" b="1">
                <a:solidFill>
                  <a:srgbClr val="FFFFFF"/>
                </a:solidFill>
              </a:defRPr>
            </a:lvl2pPr>
            <a:lvl3pPr lvl="2" algn="l" rtl="0">
              <a:lnSpc>
                <a:spcPct val="100000"/>
              </a:lnSpc>
              <a:spcBef>
                <a:spcPts val="0"/>
              </a:spcBef>
              <a:spcAft>
                <a:spcPts val="0"/>
              </a:spcAft>
              <a:buClr>
                <a:srgbClr val="FFFFFF"/>
              </a:buClr>
              <a:buSzPts val="3600"/>
              <a:buNone/>
              <a:defRPr sz="3600" b="1">
                <a:solidFill>
                  <a:srgbClr val="FFFFFF"/>
                </a:solidFill>
              </a:defRPr>
            </a:lvl3pPr>
            <a:lvl4pPr lvl="3" algn="l" rtl="0">
              <a:lnSpc>
                <a:spcPct val="100000"/>
              </a:lnSpc>
              <a:spcBef>
                <a:spcPts val="0"/>
              </a:spcBef>
              <a:spcAft>
                <a:spcPts val="0"/>
              </a:spcAft>
              <a:buClr>
                <a:srgbClr val="FFFFFF"/>
              </a:buClr>
              <a:buSzPts val="3600"/>
              <a:buNone/>
              <a:defRPr sz="3600" b="1">
                <a:solidFill>
                  <a:srgbClr val="FFFFFF"/>
                </a:solidFill>
              </a:defRPr>
            </a:lvl4pPr>
            <a:lvl5pPr lvl="4" algn="l" rtl="0">
              <a:lnSpc>
                <a:spcPct val="100000"/>
              </a:lnSpc>
              <a:spcBef>
                <a:spcPts val="0"/>
              </a:spcBef>
              <a:spcAft>
                <a:spcPts val="0"/>
              </a:spcAft>
              <a:buClr>
                <a:srgbClr val="FFFFFF"/>
              </a:buClr>
              <a:buSzPts val="3600"/>
              <a:buNone/>
              <a:defRPr sz="3600" b="1">
                <a:solidFill>
                  <a:srgbClr val="FFFFFF"/>
                </a:solidFill>
              </a:defRPr>
            </a:lvl5pPr>
            <a:lvl6pPr lvl="5" algn="l" rtl="0">
              <a:lnSpc>
                <a:spcPct val="100000"/>
              </a:lnSpc>
              <a:spcBef>
                <a:spcPts val="0"/>
              </a:spcBef>
              <a:spcAft>
                <a:spcPts val="0"/>
              </a:spcAft>
              <a:buClr>
                <a:srgbClr val="FFFFFF"/>
              </a:buClr>
              <a:buSzPts val="3600"/>
              <a:buNone/>
              <a:defRPr sz="3600" b="1">
                <a:solidFill>
                  <a:srgbClr val="FFFFFF"/>
                </a:solidFill>
              </a:defRPr>
            </a:lvl6pPr>
            <a:lvl7pPr lvl="6" algn="l" rtl="0">
              <a:lnSpc>
                <a:spcPct val="100000"/>
              </a:lnSpc>
              <a:spcBef>
                <a:spcPts val="0"/>
              </a:spcBef>
              <a:spcAft>
                <a:spcPts val="0"/>
              </a:spcAft>
              <a:buClr>
                <a:srgbClr val="FFFFFF"/>
              </a:buClr>
              <a:buSzPts val="3600"/>
              <a:buNone/>
              <a:defRPr sz="3600" b="1">
                <a:solidFill>
                  <a:srgbClr val="FFFFFF"/>
                </a:solidFill>
              </a:defRPr>
            </a:lvl7pPr>
            <a:lvl8pPr lvl="7" algn="l" rtl="0">
              <a:lnSpc>
                <a:spcPct val="100000"/>
              </a:lnSpc>
              <a:spcBef>
                <a:spcPts val="0"/>
              </a:spcBef>
              <a:spcAft>
                <a:spcPts val="0"/>
              </a:spcAft>
              <a:buClr>
                <a:srgbClr val="FFFFFF"/>
              </a:buClr>
              <a:buSzPts val="3600"/>
              <a:buNone/>
              <a:defRPr sz="3600" b="1">
                <a:solidFill>
                  <a:srgbClr val="FFFFFF"/>
                </a:solidFill>
              </a:defRPr>
            </a:lvl8pPr>
            <a:lvl9pPr lvl="8" algn="l" rtl="0">
              <a:lnSpc>
                <a:spcPct val="100000"/>
              </a:lnSpc>
              <a:spcBef>
                <a:spcPts val="0"/>
              </a:spcBef>
              <a:spcAft>
                <a:spcPts val="0"/>
              </a:spcAft>
              <a:buClr>
                <a:srgbClr val="FFFFFF"/>
              </a:buClr>
              <a:buSzPts val="3600"/>
              <a:buNone/>
              <a:defRPr sz="3600" b="1">
                <a:solidFill>
                  <a:srgbClr val="FFFFFF"/>
                </a:solidFill>
              </a:defRPr>
            </a:lvl9pPr>
          </a:lstStyle>
          <a:p>
            <a:endParaRPr/>
          </a:p>
        </p:txBody>
      </p:sp>
      <p:sp>
        <p:nvSpPr>
          <p:cNvPr id="53" name="Shape 5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000">
                <a:solidFill>
                  <a:srgbClr val="FFFFFF"/>
                </a:solidFill>
              </a:defRPr>
            </a:lvl1pPr>
            <a:lvl2pPr lvl="1" algn="r" rtl="0">
              <a:lnSpc>
                <a:spcPct val="100000"/>
              </a:lnSpc>
              <a:spcBef>
                <a:spcPts val="0"/>
              </a:spcBef>
              <a:spcAft>
                <a:spcPts val="0"/>
              </a:spcAft>
              <a:buNone/>
              <a:defRPr sz="1000">
                <a:solidFill>
                  <a:srgbClr val="FFFFFF"/>
                </a:solidFill>
              </a:defRPr>
            </a:lvl2pPr>
            <a:lvl3pPr lvl="2" algn="r" rtl="0">
              <a:lnSpc>
                <a:spcPct val="100000"/>
              </a:lnSpc>
              <a:spcBef>
                <a:spcPts val="0"/>
              </a:spcBef>
              <a:spcAft>
                <a:spcPts val="0"/>
              </a:spcAft>
              <a:buNone/>
              <a:defRPr sz="1000">
                <a:solidFill>
                  <a:srgbClr val="FFFFFF"/>
                </a:solidFill>
              </a:defRPr>
            </a:lvl3pPr>
            <a:lvl4pPr lvl="3" algn="r" rtl="0">
              <a:lnSpc>
                <a:spcPct val="100000"/>
              </a:lnSpc>
              <a:spcBef>
                <a:spcPts val="0"/>
              </a:spcBef>
              <a:spcAft>
                <a:spcPts val="0"/>
              </a:spcAft>
              <a:buNone/>
              <a:defRPr sz="1000">
                <a:solidFill>
                  <a:srgbClr val="FFFFFF"/>
                </a:solidFill>
              </a:defRPr>
            </a:lvl4pPr>
            <a:lvl5pPr lvl="4" algn="r" rtl="0">
              <a:lnSpc>
                <a:spcPct val="100000"/>
              </a:lnSpc>
              <a:spcBef>
                <a:spcPts val="0"/>
              </a:spcBef>
              <a:spcAft>
                <a:spcPts val="0"/>
              </a:spcAft>
              <a:buNone/>
              <a:defRPr sz="1000">
                <a:solidFill>
                  <a:srgbClr val="FFFFFF"/>
                </a:solidFill>
              </a:defRPr>
            </a:lvl5pPr>
            <a:lvl6pPr lvl="5" algn="r" rtl="0">
              <a:lnSpc>
                <a:spcPct val="100000"/>
              </a:lnSpc>
              <a:spcBef>
                <a:spcPts val="0"/>
              </a:spcBef>
              <a:spcAft>
                <a:spcPts val="0"/>
              </a:spcAft>
              <a:buNone/>
              <a:defRPr sz="1000">
                <a:solidFill>
                  <a:srgbClr val="FFFFFF"/>
                </a:solidFill>
              </a:defRPr>
            </a:lvl6pPr>
            <a:lvl7pPr lvl="6" algn="r" rtl="0">
              <a:lnSpc>
                <a:spcPct val="100000"/>
              </a:lnSpc>
              <a:spcBef>
                <a:spcPts val="0"/>
              </a:spcBef>
              <a:spcAft>
                <a:spcPts val="0"/>
              </a:spcAft>
              <a:buNone/>
              <a:defRPr sz="1000">
                <a:solidFill>
                  <a:srgbClr val="FFFFFF"/>
                </a:solidFill>
              </a:defRPr>
            </a:lvl7pPr>
            <a:lvl8pPr lvl="7" algn="r" rtl="0">
              <a:lnSpc>
                <a:spcPct val="100000"/>
              </a:lnSpc>
              <a:spcBef>
                <a:spcPts val="0"/>
              </a:spcBef>
              <a:spcAft>
                <a:spcPts val="0"/>
              </a:spcAft>
              <a:buNone/>
              <a:defRPr sz="1000">
                <a:solidFill>
                  <a:srgbClr val="FFFFFF"/>
                </a:solidFill>
              </a:defRPr>
            </a:lvl8pPr>
            <a:lvl9pPr lvl="8" algn="r" rtl="0">
              <a:lnSpc>
                <a:spcPct val="100000"/>
              </a:lnSpc>
              <a:spcBef>
                <a:spcPts val="0"/>
              </a:spcBef>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lastní rozvržení 1">
  <p:cSld name="AUTOLAYOUT_1">
    <p:spTree>
      <p:nvGrpSpPr>
        <p:cNvPr id="1" name="Shape 54"/>
        <p:cNvGrpSpPr/>
        <p:nvPr/>
      </p:nvGrpSpPr>
      <p:grpSpPr>
        <a:xfrm>
          <a:off x="0" y="0"/>
          <a:ext cx="0" cy="0"/>
          <a:chOff x="0" y="0"/>
          <a:chExt cx="0" cy="0"/>
        </a:xfrm>
      </p:grpSpPr>
      <p:sp>
        <p:nvSpPr>
          <p:cNvPr id="55" name="Shape 55"/>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6" name="Shape 56"/>
          <p:cNvGrpSpPr/>
          <p:nvPr/>
        </p:nvGrpSpPr>
        <p:grpSpPr>
          <a:xfrm>
            <a:off x="595675" y="2743850"/>
            <a:ext cx="7952774" cy="64502"/>
            <a:chOff x="595675" y="2820050"/>
            <a:chExt cx="7952774" cy="64502"/>
          </a:xfrm>
        </p:grpSpPr>
        <p:sp>
          <p:nvSpPr>
            <p:cNvPr id="57" name="Shape 57"/>
            <p:cNvSpPr/>
            <p:nvPr/>
          </p:nvSpPr>
          <p:spPr>
            <a:xfrm>
              <a:off x="2186208" y="2820050"/>
              <a:ext cx="1620000" cy="64500"/>
            </a:xfrm>
            <a:prstGeom prst="rect">
              <a:avLst/>
            </a:prstGeom>
            <a:solidFill>
              <a:srgbClr val="D628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776784" y="2820050"/>
              <a:ext cx="1620000" cy="64500"/>
            </a:xfrm>
            <a:prstGeom prst="rect">
              <a:avLst/>
            </a:prstGeom>
            <a:solidFill>
              <a:srgbClr val="F77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5373056" y="2820052"/>
              <a:ext cx="1596300" cy="64500"/>
            </a:xfrm>
            <a:prstGeom prst="rect">
              <a:avLst/>
            </a:prstGeom>
            <a:solidFill>
              <a:srgbClr val="FCBF4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a:off x="595675" y="2820050"/>
              <a:ext cx="1590600" cy="64500"/>
            </a:xfrm>
            <a:prstGeom prst="rect">
              <a:avLst/>
            </a:prstGeom>
            <a:solidFill>
              <a:srgbClr val="00304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a:off x="6957849" y="2820050"/>
              <a:ext cx="1590600" cy="64500"/>
            </a:xfrm>
            <a:prstGeom prst="rect">
              <a:avLst/>
            </a:prstGeom>
            <a:solidFill>
              <a:srgbClr val="EAE2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2" name="Shape 62"/>
          <p:cNvSpPr txBox="1">
            <a:spLocks noGrp="1"/>
          </p:cNvSpPr>
          <p:nvPr>
            <p:ph type="title"/>
          </p:nvPr>
        </p:nvSpPr>
        <p:spPr>
          <a:xfrm>
            <a:off x="595750" y="2072825"/>
            <a:ext cx="7952700" cy="6582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212121"/>
              </a:buClr>
              <a:buSzPts val="3000"/>
              <a:buNone/>
              <a:defRPr sz="3000" b="1">
                <a:solidFill>
                  <a:srgbClr val="212121"/>
                </a:solidFill>
              </a:defRPr>
            </a:lvl1pPr>
            <a:lvl2pPr lvl="1" algn="ctr" rtl="0">
              <a:lnSpc>
                <a:spcPct val="100000"/>
              </a:lnSpc>
              <a:spcBef>
                <a:spcPts val="0"/>
              </a:spcBef>
              <a:spcAft>
                <a:spcPts val="0"/>
              </a:spcAft>
              <a:buClr>
                <a:srgbClr val="212121"/>
              </a:buClr>
              <a:buSzPts val="3000"/>
              <a:buNone/>
              <a:defRPr sz="3000" b="1">
                <a:solidFill>
                  <a:srgbClr val="212121"/>
                </a:solidFill>
              </a:defRPr>
            </a:lvl2pPr>
            <a:lvl3pPr lvl="2" algn="ctr" rtl="0">
              <a:lnSpc>
                <a:spcPct val="100000"/>
              </a:lnSpc>
              <a:spcBef>
                <a:spcPts val="0"/>
              </a:spcBef>
              <a:spcAft>
                <a:spcPts val="0"/>
              </a:spcAft>
              <a:buClr>
                <a:srgbClr val="212121"/>
              </a:buClr>
              <a:buSzPts val="3000"/>
              <a:buNone/>
              <a:defRPr sz="3000" b="1">
                <a:solidFill>
                  <a:srgbClr val="212121"/>
                </a:solidFill>
              </a:defRPr>
            </a:lvl3pPr>
            <a:lvl4pPr lvl="3" algn="ctr" rtl="0">
              <a:lnSpc>
                <a:spcPct val="100000"/>
              </a:lnSpc>
              <a:spcBef>
                <a:spcPts val="0"/>
              </a:spcBef>
              <a:spcAft>
                <a:spcPts val="0"/>
              </a:spcAft>
              <a:buClr>
                <a:srgbClr val="212121"/>
              </a:buClr>
              <a:buSzPts val="3000"/>
              <a:buNone/>
              <a:defRPr sz="3000" b="1">
                <a:solidFill>
                  <a:srgbClr val="212121"/>
                </a:solidFill>
              </a:defRPr>
            </a:lvl4pPr>
            <a:lvl5pPr lvl="4" algn="ctr" rtl="0">
              <a:lnSpc>
                <a:spcPct val="100000"/>
              </a:lnSpc>
              <a:spcBef>
                <a:spcPts val="0"/>
              </a:spcBef>
              <a:spcAft>
                <a:spcPts val="0"/>
              </a:spcAft>
              <a:buClr>
                <a:srgbClr val="212121"/>
              </a:buClr>
              <a:buSzPts val="3000"/>
              <a:buNone/>
              <a:defRPr sz="3000" b="1">
                <a:solidFill>
                  <a:srgbClr val="212121"/>
                </a:solidFill>
              </a:defRPr>
            </a:lvl5pPr>
            <a:lvl6pPr lvl="5" algn="ctr" rtl="0">
              <a:lnSpc>
                <a:spcPct val="100000"/>
              </a:lnSpc>
              <a:spcBef>
                <a:spcPts val="0"/>
              </a:spcBef>
              <a:spcAft>
                <a:spcPts val="0"/>
              </a:spcAft>
              <a:buClr>
                <a:srgbClr val="212121"/>
              </a:buClr>
              <a:buSzPts val="3000"/>
              <a:buNone/>
              <a:defRPr sz="3000" b="1">
                <a:solidFill>
                  <a:srgbClr val="212121"/>
                </a:solidFill>
              </a:defRPr>
            </a:lvl6pPr>
            <a:lvl7pPr lvl="6" algn="ctr" rtl="0">
              <a:lnSpc>
                <a:spcPct val="100000"/>
              </a:lnSpc>
              <a:spcBef>
                <a:spcPts val="0"/>
              </a:spcBef>
              <a:spcAft>
                <a:spcPts val="0"/>
              </a:spcAft>
              <a:buClr>
                <a:srgbClr val="212121"/>
              </a:buClr>
              <a:buSzPts val="3000"/>
              <a:buNone/>
              <a:defRPr sz="3000" b="1">
                <a:solidFill>
                  <a:srgbClr val="212121"/>
                </a:solidFill>
              </a:defRPr>
            </a:lvl7pPr>
            <a:lvl8pPr lvl="7" algn="ctr" rtl="0">
              <a:lnSpc>
                <a:spcPct val="100000"/>
              </a:lnSpc>
              <a:spcBef>
                <a:spcPts val="0"/>
              </a:spcBef>
              <a:spcAft>
                <a:spcPts val="0"/>
              </a:spcAft>
              <a:buClr>
                <a:srgbClr val="212121"/>
              </a:buClr>
              <a:buSzPts val="3000"/>
              <a:buNone/>
              <a:defRPr sz="3000" b="1">
                <a:solidFill>
                  <a:srgbClr val="212121"/>
                </a:solidFill>
              </a:defRPr>
            </a:lvl8pPr>
            <a:lvl9pPr lvl="8" algn="ctr" rtl="0">
              <a:lnSpc>
                <a:spcPct val="100000"/>
              </a:lnSpc>
              <a:spcBef>
                <a:spcPts val="0"/>
              </a:spcBef>
              <a:spcAft>
                <a:spcPts val="0"/>
              </a:spcAft>
              <a:buClr>
                <a:srgbClr val="212121"/>
              </a:buClr>
              <a:buSzPts val="3000"/>
              <a:buNone/>
              <a:defRPr sz="3000" b="1">
                <a:solidFill>
                  <a:srgbClr val="212121"/>
                </a:solidFill>
              </a:defRPr>
            </a:lvl9pPr>
          </a:lstStyle>
          <a:p>
            <a:endParaRPr/>
          </a:p>
        </p:txBody>
      </p:sp>
      <p:sp>
        <p:nvSpPr>
          <p:cNvPr id="63" name="Shape 63"/>
          <p:cNvSpPr txBox="1">
            <a:spLocks noGrp="1"/>
          </p:cNvSpPr>
          <p:nvPr>
            <p:ph type="sldNum" idx="12"/>
          </p:nvPr>
        </p:nvSpPr>
        <p:spPr>
          <a:xfrm>
            <a:off x="8497999" y="4688759"/>
            <a:ext cx="548700" cy="393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000">
                <a:solidFill>
                  <a:srgbClr val="616161"/>
                </a:solidFill>
              </a:defRPr>
            </a:lvl1pPr>
            <a:lvl2pPr lvl="1" algn="r" rtl="0">
              <a:lnSpc>
                <a:spcPct val="100000"/>
              </a:lnSpc>
              <a:spcBef>
                <a:spcPts val="0"/>
              </a:spcBef>
              <a:spcAft>
                <a:spcPts val="0"/>
              </a:spcAft>
              <a:buNone/>
              <a:defRPr sz="1000">
                <a:solidFill>
                  <a:srgbClr val="616161"/>
                </a:solidFill>
              </a:defRPr>
            </a:lvl2pPr>
            <a:lvl3pPr lvl="2" algn="r" rtl="0">
              <a:lnSpc>
                <a:spcPct val="100000"/>
              </a:lnSpc>
              <a:spcBef>
                <a:spcPts val="0"/>
              </a:spcBef>
              <a:spcAft>
                <a:spcPts val="0"/>
              </a:spcAft>
              <a:buNone/>
              <a:defRPr sz="1000">
                <a:solidFill>
                  <a:srgbClr val="616161"/>
                </a:solidFill>
              </a:defRPr>
            </a:lvl3pPr>
            <a:lvl4pPr lvl="3" algn="r" rtl="0">
              <a:lnSpc>
                <a:spcPct val="100000"/>
              </a:lnSpc>
              <a:spcBef>
                <a:spcPts val="0"/>
              </a:spcBef>
              <a:spcAft>
                <a:spcPts val="0"/>
              </a:spcAft>
              <a:buNone/>
              <a:defRPr sz="1000">
                <a:solidFill>
                  <a:srgbClr val="616161"/>
                </a:solidFill>
              </a:defRPr>
            </a:lvl4pPr>
            <a:lvl5pPr lvl="4" algn="r" rtl="0">
              <a:lnSpc>
                <a:spcPct val="100000"/>
              </a:lnSpc>
              <a:spcBef>
                <a:spcPts val="0"/>
              </a:spcBef>
              <a:spcAft>
                <a:spcPts val="0"/>
              </a:spcAft>
              <a:buNone/>
              <a:defRPr sz="1000">
                <a:solidFill>
                  <a:srgbClr val="616161"/>
                </a:solidFill>
              </a:defRPr>
            </a:lvl5pPr>
            <a:lvl6pPr lvl="5" algn="r" rtl="0">
              <a:lnSpc>
                <a:spcPct val="100000"/>
              </a:lnSpc>
              <a:spcBef>
                <a:spcPts val="0"/>
              </a:spcBef>
              <a:spcAft>
                <a:spcPts val="0"/>
              </a:spcAft>
              <a:buNone/>
              <a:defRPr sz="1000">
                <a:solidFill>
                  <a:srgbClr val="616161"/>
                </a:solidFill>
              </a:defRPr>
            </a:lvl6pPr>
            <a:lvl7pPr lvl="6" algn="r" rtl="0">
              <a:lnSpc>
                <a:spcPct val="100000"/>
              </a:lnSpc>
              <a:spcBef>
                <a:spcPts val="0"/>
              </a:spcBef>
              <a:spcAft>
                <a:spcPts val="0"/>
              </a:spcAft>
              <a:buNone/>
              <a:defRPr sz="1000">
                <a:solidFill>
                  <a:srgbClr val="616161"/>
                </a:solidFill>
              </a:defRPr>
            </a:lvl7pPr>
            <a:lvl8pPr lvl="7" algn="r" rtl="0">
              <a:lnSpc>
                <a:spcPct val="100000"/>
              </a:lnSpc>
              <a:spcBef>
                <a:spcPts val="0"/>
              </a:spcBef>
              <a:spcAft>
                <a:spcPts val="0"/>
              </a:spcAft>
              <a:buNone/>
              <a:defRPr sz="1000">
                <a:solidFill>
                  <a:srgbClr val="616161"/>
                </a:solidFill>
              </a:defRPr>
            </a:lvl8pPr>
            <a:lvl9pPr lvl="8" algn="r" rtl="0">
              <a:lnSpc>
                <a:spcPct val="100000"/>
              </a:lnSpc>
              <a:spcBef>
                <a:spcPts val="0"/>
              </a:spcBef>
              <a:spcAft>
                <a:spcPts val="0"/>
              </a:spcAft>
              <a:buNone/>
              <a:defRPr sz="1000">
                <a:solidFill>
                  <a:srgbClr val="616161"/>
                </a:solidFill>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lastní rozvržení 3">
  <p:cSld name="AUTOLAYOUT_12">
    <p:bg>
      <p:bgPr>
        <a:solidFill>
          <a:srgbClr val="FFFFFF"/>
        </a:solidFill>
        <a:effectLst/>
      </p:bgPr>
    </p:bg>
    <p:spTree>
      <p:nvGrpSpPr>
        <p:cNvPr id="1" name="Shape 64"/>
        <p:cNvGrpSpPr/>
        <p:nvPr/>
      </p:nvGrpSpPr>
      <p:grpSpPr>
        <a:xfrm>
          <a:off x="0" y="0"/>
          <a:ext cx="0" cy="0"/>
          <a:chOff x="0" y="0"/>
          <a:chExt cx="0" cy="0"/>
        </a:xfrm>
      </p:grpSpPr>
      <p:sp>
        <p:nvSpPr>
          <p:cNvPr id="65" name="Shape 6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000">
                <a:solidFill>
                  <a:srgbClr val="212121"/>
                </a:solidFill>
              </a:defRPr>
            </a:lvl1pPr>
            <a:lvl2pPr lvl="1" algn="r" rtl="0">
              <a:lnSpc>
                <a:spcPct val="100000"/>
              </a:lnSpc>
              <a:spcBef>
                <a:spcPts val="0"/>
              </a:spcBef>
              <a:spcAft>
                <a:spcPts val="0"/>
              </a:spcAft>
              <a:buNone/>
              <a:defRPr sz="1000">
                <a:solidFill>
                  <a:srgbClr val="212121"/>
                </a:solidFill>
              </a:defRPr>
            </a:lvl2pPr>
            <a:lvl3pPr lvl="2" algn="r" rtl="0">
              <a:lnSpc>
                <a:spcPct val="100000"/>
              </a:lnSpc>
              <a:spcBef>
                <a:spcPts val="0"/>
              </a:spcBef>
              <a:spcAft>
                <a:spcPts val="0"/>
              </a:spcAft>
              <a:buNone/>
              <a:defRPr sz="1000">
                <a:solidFill>
                  <a:srgbClr val="212121"/>
                </a:solidFill>
              </a:defRPr>
            </a:lvl3pPr>
            <a:lvl4pPr lvl="3" algn="r" rtl="0">
              <a:lnSpc>
                <a:spcPct val="100000"/>
              </a:lnSpc>
              <a:spcBef>
                <a:spcPts val="0"/>
              </a:spcBef>
              <a:spcAft>
                <a:spcPts val="0"/>
              </a:spcAft>
              <a:buNone/>
              <a:defRPr sz="1000">
                <a:solidFill>
                  <a:srgbClr val="212121"/>
                </a:solidFill>
              </a:defRPr>
            </a:lvl4pPr>
            <a:lvl5pPr lvl="4" algn="r" rtl="0">
              <a:lnSpc>
                <a:spcPct val="100000"/>
              </a:lnSpc>
              <a:spcBef>
                <a:spcPts val="0"/>
              </a:spcBef>
              <a:spcAft>
                <a:spcPts val="0"/>
              </a:spcAft>
              <a:buNone/>
              <a:defRPr sz="1000">
                <a:solidFill>
                  <a:srgbClr val="212121"/>
                </a:solidFill>
              </a:defRPr>
            </a:lvl5pPr>
            <a:lvl6pPr lvl="5" algn="r" rtl="0">
              <a:lnSpc>
                <a:spcPct val="100000"/>
              </a:lnSpc>
              <a:spcBef>
                <a:spcPts val="0"/>
              </a:spcBef>
              <a:spcAft>
                <a:spcPts val="0"/>
              </a:spcAft>
              <a:buNone/>
              <a:defRPr sz="1000">
                <a:solidFill>
                  <a:srgbClr val="212121"/>
                </a:solidFill>
              </a:defRPr>
            </a:lvl6pPr>
            <a:lvl7pPr lvl="6" algn="r" rtl="0">
              <a:lnSpc>
                <a:spcPct val="100000"/>
              </a:lnSpc>
              <a:spcBef>
                <a:spcPts val="0"/>
              </a:spcBef>
              <a:spcAft>
                <a:spcPts val="0"/>
              </a:spcAft>
              <a:buNone/>
              <a:defRPr sz="1000">
                <a:solidFill>
                  <a:srgbClr val="212121"/>
                </a:solidFill>
              </a:defRPr>
            </a:lvl7pPr>
            <a:lvl8pPr lvl="7" algn="r" rtl="0">
              <a:lnSpc>
                <a:spcPct val="100000"/>
              </a:lnSpc>
              <a:spcBef>
                <a:spcPts val="0"/>
              </a:spcBef>
              <a:spcAft>
                <a:spcPts val="0"/>
              </a:spcAft>
              <a:buNone/>
              <a:defRPr sz="1000">
                <a:solidFill>
                  <a:srgbClr val="212121"/>
                </a:solidFill>
              </a:defRPr>
            </a:lvl8pPr>
            <a:lvl9pPr lvl="8" algn="r" rtl="0">
              <a:lnSpc>
                <a:spcPct val="100000"/>
              </a:lnSpc>
              <a:spcBef>
                <a:spcPts val="0"/>
              </a:spcBef>
              <a:spcAft>
                <a:spcPts val="0"/>
              </a:spcAft>
              <a:buNone/>
              <a:defRPr sz="1000">
                <a:solidFill>
                  <a:srgbClr val="212121"/>
                </a:solidFill>
              </a:defRPr>
            </a:lvl9pPr>
          </a:lstStyle>
          <a:p>
            <a:pPr marL="0" lvl="0" indent="0">
              <a:spcBef>
                <a:spcPts val="0"/>
              </a:spcBef>
              <a:spcAft>
                <a:spcPts val="0"/>
              </a:spcAft>
              <a:buNone/>
            </a:pPr>
            <a:fld id="{00000000-1234-1234-1234-123412341234}" type="slidenum">
              <a:rPr lang="cs"/>
              <a:t>‹#›</a:t>
            </a:fld>
            <a:endParaRPr/>
          </a:p>
        </p:txBody>
      </p:sp>
      <p:sp>
        <p:nvSpPr>
          <p:cNvPr id="67" name="Shape 67"/>
          <p:cNvSpPr txBox="1">
            <a:spLocks noGrp="1"/>
          </p:cNvSpPr>
          <p:nvPr>
            <p:ph type="title"/>
          </p:nvPr>
        </p:nvSpPr>
        <p:spPr>
          <a:xfrm>
            <a:off x="523250" y="1523725"/>
            <a:ext cx="3477900" cy="13887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rgbClr val="FFFFFF"/>
              </a:buClr>
              <a:buSzPts val="3000"/>
              <a:buNone/>
              <a:defRPr sz="3000" b="1">
                <a:solidFill>
                  <a:srgbClr val="FFFFFF"/>
                </a:solidFill>
              </a:defRPr>
            </a:lvl1pPr>
            <a:lvl2pPr lvl="1" algn="l" rtl="0">
              <a:lnSpc>
                <a:spcPct val="100000"/>
              </a:lnSpc>
              <a:spcBef>
                <a:spcPts val="0"/>
              </a:spcBef>
              <a:spcAft>
                <a:spcPts val="0"/>
              </a:spcAft>
              <a:buClr>
                <a:srgbClr val="FFFFFF"/>
              </a:buClr>
              <a:buSzPts val="3000"/>
              <a:buNone/>
              <a:defRPr sz="3000" b="1">
                <a:solidFill>
                  <a:srgbClr val="FFFFFF"/>
                </a:solidFill>
              </a:defRPr>
            </a:lvl2pPr>
            <a:lvl3pPr lvl="2" algn="l" rtl="0">
              <a:lnSpc>
                <a:spcPct val="100000"/>
              </a:lnSpc>
              <a:spcBef>
                <a:spcPts val="0"/>
              </a:spcBef>
              <a:spcAft>
                <a:spcPts val="0"/>
              </a:spcAft>
              <a:buClr>
                <a:srgbClr val="FFFFFF"/>
              </a:buClr>
              <a:buSzPts val="3000"/>
              <a:buNone/>
              <a:defRPr sz="3000" b="1">
                <a:solidFill>
                  <a:srgbClr val="FFFFFF"/>
                </a:solidFill>
              </a:defRPr>
            </a:lvl3pPr>
            <a:lvl4pPr lvl="3" algn="l" rtl="0">
              <a:lnSpc>
                <a:spcPct val="100000"/>
              </a:lnSpc>
              <a:spcBef>
                <a:spcPts val="0"/>
              </a:spcBef>
              <a:spcAft>
                <a:spcPts val="0"/>
              </a:spcAft>
              <a:buClr>
                <a:srgbClr val="FFFFFF"/>
              </a:buClr>
              <a:buSzPts val="3000"/>
              <a:buNone/>
              <a:defRPr sz="3000" b="1">
                <a:solidFill>
                  <a:srgbClr val="FFFFFF"/>
                </a:solidFill>
              </a:defRPr>
            </a:lvl4pPr>
            <a:lvl5pPr lvl="4" algn="l" rtl="0">
              <a:lnSpc>
                <a:spcPct val="100000"/>
              </a:lnSpc>
              <a:spcBef>
                <a:spcPts val="0"/>
              </a:spcBef>
              <a:spcAft>
                <a:spcPts val="0"/>
              </a:spcAft>
              <a:buClr>
                <a:srgbClr val="FFFFFF"/>
              </a:buClr>
              <a:buSzPts val="3000"/>
              <a:buNone/>
              <a:defRPr sz="3000" b="1">
                <a:solidFill>
                  <a:srgbClr val="FFFFFF"/>
                </a:solidFill>
              </a:defRPr>
            </a:lvl5pPr>
            <a:lvl6pPr lvl="5" algn="l" rtl="0">
              <a:lnSpc>
                <a:spcPct val="100000"/>
              </a:lnSpc>
              <a:spcBef>
                <a:spcPts val="0"/>
              </a:spcBef>
              <a:spcAft>
                <a:spcPts val="0"/>
              </a:spcAft>
              <a:buClr>
                <a:srgbClr val="FFFFFF"/>
              </a:buClr>
              <a:buSzPts val="3000"/>
              <a:buNone/>
              <a:defRPr sz="3000" b="1">
                <a:solidFill>
                  <a:srgbClr val="FFFFFF"/>
                </a:solidFill>
              </a:defRPr>
            </a:lvl6pPr>
            <a:lvl7pPr lvl="6" algn="l" rtl="0">
              <a:lnSpc>
                <a:spcPct val="100000"/>
              </a:lnSpc>
              <a:spcBef>
                <a:spcPts val="0"/>
              </a:spcBef>
              <a:spcAft>
                <a:spcPts val="0"/>
              </a:spcAft>
              <a:buClr>
                <a:srgbClr val="FFFFFF"/>
              </a:buClr>
              <a:buSzPts val="3000"/>
              <a:buNone/>
              <a:defRPr sz="3000" b="1">
                <a:solidFill>
                  <a:srgbClr val="FFFFFF"/>
                </a:solidFill>
              </a:defRPr>
            </a:lvl7pPr>
            <a:lvl8pPr lvl="7" algn="l" rtl="0">
              <a:lnSpc>
                <a:spcPct val="100000"/>
              </a:lnSpc>
              <a:spcBef>
                <a:spcPts val="0"/>
              </a:spcBef>
              <a:spcAft>
                <a:spcPts val="0"/>
              </a:spcAft>
              <a:buClr>
                <a:srgbClr val="FFFFFF"/>
              </a:buClr>
              <a:buSzPts val="3000"/>
              <a:buNone/>
              <a:defRPr sz="3000" b="1">
                <a:solidFill>
                  <a:srgbClr val="FFFFFF"/>
                </a:solidFill>
              </a:defRPr>
            </a:lvl8pPr>
            <a:lvl9pPr lvl="8" algn="l" rtl="0">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68" name="Shape 68"/>
          <p:cNvSpPr txBox="1">
            <a:spLocks noGrp="1"/>
          </p:cNvSpPr>
          <p:nvPr>
            <p:ph type="body" idx="1"/>
          </p:nvPr>
        </p:nvSpPr>
        <p:spPr>
          <a:xfrm>
            <a:off x="523325" y="3020275"/>
            <a:ext cx="3477900" cy="1534800"/>
          </a:xfrm>
          <a:prstGeom prst="rect">
            <a:avLst/>
          </a:prstGeom>
          <a:noFill/>
        </p:spPr>
        <p:txBody>
          <a:bodyPr spcFirstLastPara="1" wrap="square" lIns="91425" tIns="91425" rIns="91425" bIns="91425" anchor="t" anchorCtr="0"/>
          <a:lstStyle>
            <a:lvl1pPr marL="457200" lvl="0" indent="-330200" algn="l" rtl="0">
              <a:lnSpc>
                <a:spcPct val="115000"/>
              </a:lnSpc>
              <a:spcBef>
                <a:spcPts val="0"/>
              </a:spcBef>
              <a:spcAft>
                <a:spcPts val="0"/>
              </a:spcAft>
              <a:buClr>
                <a:srgbClr val="FFFFFF"/>
              </a:buClr>
              <a:buSzPts val="1600"/>
              <a:buChar char="●"/>
              <a:defRPr sz="1600">
                <a:solidFill>
                  <a:srgbClr val="FFFFFF"/>
                </a:solidFill>
              </a:defRPr>
            </a:lvl1pPr>
            <a:lvl2pPr marL="914400" lvl="1" indent="-317500" algn="l" rtl="0">
              <a:lnSpc>
                <a:spcPct val="115000"/>
              </a:lnSpc>
              <a:spcBef>
                <a:spcPts val="1600"/>
              </a:spcBef>
              <a:spcAft>
                <a:spcPts val="0"/>
              </a:spcAft>
              <a:buClr>
                <a:srgbClr val="FFFFFF"/>
              </a:buClr>
              <a:buSzPts val="1400"/>
              <a:buChar char="○"/>
              <a:defRPr sz="1400">
                <a:solidFill>
                  <a:srgbClr val="FFFFFF"/>
                </a:solidFill>
              </a:defRPr>
            </a:lvl2pPr>
            <a:lvl3pPr marL="1371600" lvl="2" indent="-317500" algn="l" rtl="0">
              <a:lnSpc>
                <a:spcPct val="115000"/>
              </a:lnSpc>
              <a:spcBef>
                <a:spcPts val="1600"/>
              </a:spcBef>
              <a:spcAft>
                <a:spcPts val="0"/>
              </a:spcAft>
              <a:buClr>
                <a:srgbClr val="FFFFFF"/>
              </a:buClr>
              <a:buSzPts val="1400"/>
              <a:buChar char="■"/>
              <a:defRPr sz="1400">
                <a:solidFill>
                  <a:srgbClr val="FFFFFF"/>
                </a:solidFill>
              </a:defRPr>
            </a:lvl3pPr>
            <a:lvl4pPr marL="1828800" lvl="3" indent="-317500" algn="l" rtl="0">
              <a:lnSpc>
                <a:spcPct val="115000"/>
              </a:lnSpc>
              <a:spcBef>
                <a:spcPts val="1600"/>
              </a:spcBef>
              <a:spcAft>
                <a:spcPts val="0"/>
              </a:spcAft>
              <a:buClr>
                <a:srgbClr val="FFFFFF"/>
              </a:buClr>
              <a:buSzPts val="1400"/>
              <a:buChar char="●"/>
              <a:defRPr sz="1400">
                <a:solidFill>
                  <a:srgbClr val="FFFFFF"/>
                </a:solidFill>
              </a:defRPr>
            </a:lvl4pPr>
            <a:lvl5pPr marL="2286000" lvl="4" indent="-317500" algn="l" rtl="0">
              <a:lnSpc>
                <a:spcPct val="115000"/>
              </a:lnSpc>
              <a:spcBef>
                <a:spcPts val="1600"/>
              </a:spcBef>
              <a:spcAft>
                <a:spcPts val="0"/>
              </a:spcAft>
              <a:buClr>
                <a:srgbClr val="FFFFFF"/>
              </a:buClr>
              <a:buSzPts val="1400"/>
              <a:buChar char="○"/>
              <a:defRPr sz="1400">
                <a:solidFill>
                  <a:srgbClr val="FFFFFF"/>
                </a:solidFill>
              </a:defRPr>
            </a:lvl5pPr>
            <a:lvl6pPr marL="2743200" lvl="5" indent="-317500" algn="l" rtl="0">
              <a:lnSpc>
                <a:spcPct val="115000"/>
              </a:lnSpc>
              <a:spcBef>
                <a:spcPts val="1600"/>
              </a:spcBef>
              <a:spcAft>
                <a:spcPts val="0"/>
              </a:spcAft>
              <a:buClr>
                <a:srgbClr val="FFFFFF"/>
              </a:buClr>
              <a:buSzPts val="1400"/>
              <a:buChar char="■"/>
              <a:defRPr sz="1400">
                <a:solidFill>
                  <a:srgbClr val="FFFFFF"/>
                </a:solidFill>
              </a:defRPr>
            </a:lvl6pPr>
            <a:lvl7pPr marL="3200400" lvl="6" indent="-317500" algn="l" rtl="0">
              <a:lnSpc>
                <a:spcPct val="115000"/>
              </a:lnSpc>
              <a:spcBef>
                <a:spcPts val="1600"/>
              </a:spcBef>
              <a:spcAft>
                <a:spcPts val="0"/>
              </a:spcAft>
              <a:buClr>
                <a:srgbClr val="FFFFFF"/>
              </a:buClr>
              <a:buSzPts val="1400"/>
              <a:buChar char="●"/>
              <a:defRPr sz="1400">
                <a:solidFill>
                  <a:srgbClr val="FFFFFF"/>
                </a:solidFill>
              </a:defRPr>
            </a:lvl7pPr>
            <a:lvl8pPr marL="3657600" lvl="7" indent="-317500" algn="l" rtl="0">
              <a:lnSpc>
                <a:spcPct val="115000"/>
              </a:lnSpc>
              <a:spcBef>
                <a:spcPts val="1600"/>
              </a:spcBef>
              <a:spcAft>
                <a:spcPts val="0"/>
              </a:spcAft>
              <a:buClr>
                <a:srgbClr val="FFFFFF"/>
              </a:buClr>
              <a:buSzPts val="1400"/>
              <a:buChar char="○"/>
              <a:defRPr sz="1400">
                <a:solidFill>
                  <a:srgbClr val="FFFFFF"/>
                </a:solidFill>
              </a:defRPr>
            </a:lvl8pPr>
            <a:lvl9pPr marL="4114800" lvl="8" indent="-317500" algn="l" rtl="0">
              <a:lnSpc>
                <a:spcPct val="115000"/>
              </a:lnSpc>
              <a:spcBef>
                <a:spcPts val="1600"/>
              </a:spcBef>
              <a:spcAft>
                <a:spcPts val="1600"/>
              </a:spcAft>
              <a:buClr>
                <a:srgbClr val="FFFFFF"/>
              </a:buClr>
              <a:buSzPts val="1400"/>
              <a:buChar char="■"/>
              <a:defRPr sz="1400">
                <a:solidFill>
                  <a:srgbClr val="FFFFFF"/>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lastní rozvržení">
  <p:cSld name="AUTOLAYOUT_13">
    <p:bg>
      <p:bgPr>
        <a:solidFill>
          <a:srgbClr val="FFFFFF"/>
        </a:solidFill>
        <a:effectLst/>
      </p:bgPr>
    </p:bg>
    <p:spTree>
      <p:nvGrpSpPr>
        <p:cNvPr id="1" name="Shape 69"/>
        <p:cNvGrpSpPr/>
        <p:nvPr/>
      </p:nvGrpSpPr>
      <p:grpSpPr>
        <a:xfrm>
          <a:off x="0" y="0"/>
          <a:ext cx="0" cy="0"/>
          <a:chOff x="0" y="0"/>
          <a:chExt cx="0" cy="0"/>
        </a:xfrm>
      </p:grpSpPr>
      <p:sp>
        <p:nvSpPr>
          <p:cNvPr id="70" name="Shape 7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Bef>
                <a:spcPts val="0"/>
              </a:spcBef>
              <a:spcAft>
                <a:spcPts val="0"/>
              </a:spcAft>
              <a:buNone/>
              <a:defRPr sz="1000">
                <a:solidFill>
                  <a:schemeClr val="dk2"/>
                </a:solidFill>
              </a:defRPr>
            </a:lvl1pPr>
            <a:lvl2pPr lvl="1" algn="r">
              <a:lnSpc>
                <a:spcPct val="100000"/>
              </a:lnSpc>
              <a:spcBef>
                <a:spcPts val="0"/>
              </a:spcBef>
              <a:spcAft>
                <a:spcPts val="0"/>
              </a:spcAft>
              <a:buNone/>
              <a:defRPr sz="1000">
                <a:solidFill>
                  <a:schemeClr val="dk2"/>
                </a:solidFill>
              </a:defRPr>
            </a:lvl2pPr>
            <a:lvl3pPr lvl="2" algn="r">
              <a:lnSpc>
                <a:spcPct val="100000"/>
              </a:lnSpc>
              <a:spcBef>
                <a:spcPts val="0"/>
              </a:spcBef>
              <a:spcAft>
                <a:spcPts val="0"/>
              </a:spcAft>
              <a:buNone/>
              <a:defRPr sz="1000">
                <a:solidFill>
                  <a:schemeClr val="dk2"/>
                </a:solidFill>
              </a:defRPr>
            </a:lvl3pPr>
            <a:lvl4pPr lvl="3" algn="r">
              <a:lnSpc>
                <a:spcPct val="100000"/>
              </a:lnSpc>
              <a:spcBef>
                <a:spcPts val="0"/>
              </a:spcBef>
              <a:spcAft>
                <a:spcPts val="0"/>
              </a:spcAft>
              <a:buNone/>
              <a:defRPr sz="1000">
                <a:solidFill>
                  <a:schemeClr val="dk2"/>
                </a:solidFill>
              </a:defRPr>
            </a:lvl4pPr>
            <a:lvl5pPr lvl="4" algn="r">
              <a:lnSpc>
                <a:spcPct val="100000"/>
              </a:lnSpc>
              <a:spcBef>
                <a:spcPts val="0"/>
              </a:spcBef>
              <a:spcAft>
                <a:spcPts val="0"/>
              </a:spcAft>
              <a:buNone/>
              <a:defRPr sz="1000">
                <a:solidFill>
                  <a:schemeClr val="dk2"/>
                </a:solidFill>
              </a:defRPr>
            </a:lvl5pPr>
            <a:lvl6pPr lvl="5" algn="r">
              <a:lnSpc>
                <a:spcPct val="100000"/>
              </a:lnSpc>
              <a:spcBef>
                <a:spcPts val="0"/>
              </a:spcBef>
              <a:spcAft>
                <a:spcPts val="0"/>
              </a:spcAft>
              <a:buNone/>
              <a:defRPr sz="1000">
                <a:solidFill>
                  <a:schemeClr val="dk2"/>
                </a:solidFill>
              </a:defRPr>
            </a:lvl6pPr>
            <a:lvl7pPr lvl="6" algn="r">
              <a:lnSpc>
                <a:spcPct val="100000"/>
              </a:lnSpc>
              <a:spcBef>
                <a:spcPts val="0"/>
              </a:spcBef>
              <a:spcAft>
                <a:spcPts val="0"/>
              </a:spcAft>
              <a:buNone/>
              <a:defRPr sz="1000">
                <a:solidFill>
                  <a:schemeClr val="dk2"/>
                </a:solidFill>
              </a:defRPr>
            </a:lvl7pPr>
            <a:lvl8pPr lvl="7" algn="r">
              <a:lnSpc>
                <a:spcPct val="100000"/>
              </a:lnSpc>
              <a:spcBef>
                <a:spcPts val="0"/>
              </a:spcBef>
              <a:spcAft>
                <a:spcPts val="0"/>
              </a:spcAft>
              <a:buNone/>
              <a:defRPr sz="1000">
                <a:solidFill>
                  <a:schemeClr val="dk2"/>
                </a:solidFill>
              </a:defRPr>
            </a:lvl8pPr>
            <a:lvl9pPr lvl="8" algn="r">
              <a:lnSpc>
                <a:spcPct val="100000"/>
              </a:lnSpc>
              <a:spcBef>
                <a:spcPts val="0"/>
              </a:spcBef>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3755125" y="1127475"/>
            <a:ext cx="7444800" cy="123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cs" sz="4800">
                <a:solidFill>
                  <a:srgbClr val="33DBDB"/>
                </a:solidFill>
                <a:latin typeface="Verdana"/>
                <a:ea typeface="Verdana"/>
                <a:cs typeface="Verdana"/>
                <a:sym typeface="Verdana"/>
              </a:rPr>
              <a:t>Early</a:t>
            </a:r>
            <a:r>
              <a:rPr lang="cs" sz="4800">
                <a:latin typeface="Verdana"/>
                <a:ea typeface="Verdana"/>
                <a:cs typeface="Verdana"/>
                <a:sym typeface="Verdana"/>
              </a:rPr>
              <a:t> Human     </a:t>
            </a:r>
            <a:endParaRPr sz="4800">
              <a:latin typeface="Verdana"/>
              <a:ea typeface="Verdana"/>
              <a:cs typeface="Verdana"/>
              <a:sym typeface="Verdana"/>
            </a:endParaRPr>
          </a:p>
        </p:txBody>
      </p:sp>
      <p:sp>
        <p:nvSpPr>
          <p:cNvPr id="77" name="Shape 77"/>
          <p:cNvSpPr txBox="1"/>
          <p:nvPr/>
        </p:nvSpPr>
        <p:spPr>
          <a:xfrm>
            <a:off x="4048925" y="2289675"/>
            <a:ext cx="5579400" cy="651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4800" b="1">
                <a:solidFill>
                  <a:schemeClr val="lt1"/>
                </a:solidFill>
                <a:latin typeface="Verdana"/>
                <a:ea typeface="Verdana"/>
                <a:cs typeface="Verdana"/>
                <a:sym typeface="Verdana"/>
              </a:rPr>
              <a:t> Migr</a:t>
            </a:r>
            <a:r>
              <a:rPr lang="cs" sz="4800" b="1">
                <a:solidFill>
                  <a:srgbClr val="33DBDB"/>
                </a:solidFill>
                <a:latin typeface="Verdana"/>
                <a:ea typeface="Verdana"/>
                <a:cs typeface="Verdana"/>
                <a:sym typeface="Verdana"/>
              </a:rPr>
              <a:t>ation</a:t>
            </a:r>
            <a:endParaRPr sz="4800" b="1">
              <a:solidFill>
                <a:srgbClr val="33DBDB"/>
              </a:solidFill>
              <a:latin typeface="Verdana"/>
              <a:ea typeface="Verdana"/>
              <a:cs typeface="Verdana"/>
              <a:sym typeface="Verdana"/>
            </a:endParaRPr>
          </a:p>
        </p:txBody>
      </p:sp>
      <p:pic>
        <p:nvPicPr>
          <p:cNvPr id="78" name="Shape 78" descr="Související obrázek"/>
          <p:cNvPicPr preferRelativeResize="0"/>
          <p:nvPr/>
        </p:nvPicPr>
        <p:blipFill>
          <a:blip r:embed="rId3">
            <a:alphaModFix/>
          </a:blip>
          <a:stretch>
            <a:fillRect/>
          </a:stretch>
        </p:blipFill>
        <p:spPr>
          <a:xfrm>
            <a:off x="4693000" y="4129525"/>
            <a:ext cx="2638250" cy="1013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1000"/>
                                        <p:tgtEl>
                                          <p:spTgt spid="76"/>
                                        </p:tgtEl>
                                        <p:attrNameLst>
                                          <p:attrName>ppt_w</p:attrName>
                                        </p:attrNameLst>
                                      </p:cBhvr>
                                      <p:tavLst>
                                        <p:tav tm="0">
                                          <p:val>
                                            <p:strVal val="0"/>
                                          </p:val>
                                        </p:tav>
                                        <p:tav tm="100000">
                                          <p:val>
                                            <p:strVal val="#ppt_w"/>
                                          </p:val>
                                        </p:tav>
                                      </p:tavLst>
                                    </p:anim>
                                    <p:anim calcmode="lin" valueType="num">
                                      <p:cBhvr additive="base">
                                        <p:cTn id="8" dur="1000"/>
                                        <p:tgtEl>
                                          <p:spTgt spid="7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1000"/>
                                        <p:tgtEl>
                                          <p:spTgt spid="77"/>
                                        </p:tgtEl>
                                        <p:attrNameLst>
                                          <p:attrName>ppt_w</p:attrName>
                                        </p:attrNameLst>
                                      </p:cBhvr>
                                      <p:tavLst>
                                        <p:tav tm="0">
                                          <p:val>
                                            <p:strVal val="0"/>
                                          </p:val>
                                        </p:tav>
                                        <p:tav tm="100000">
                                          <p:val>
                                            <p:strVal val="#ppt_w"/>
                                          </p:val>
                                        </p:tav>
                                      </p:tavLst>
                                    </p:anim>
                                    <p:anim calcmode="lin" valueType="num">
                                      <p:cBhvr additive="base">
                                        <p:cTn id="14" dur="1000"/>
                                        <p:tgtEl>
                                          <p:spTgt spid="7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523250" y="1523725"/>
            <a:ext cx="3477900" cy="1388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212" name="Shape 212"/>
          <p:cNvSpPr txBox="1">
            <a:spLocks noGrp="1"/>
          </p:cNvSpPr>
          <p:nvPr>
            <p:ph type="body" idx="1"/>
          </p:nvPr>
        </p:nvSpPr>
        <p:spPr>
          <a:xfrm>
            <a:off x="523325" y="3020275"/>
            <a:ext cx="3477900" cy="1534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213" name="Shape 213"/>
          <p:cNvSpPr txBox="1"/>
          <p:nvPr/>
        </p:nvSpPr>
        <p:spPr>
          <a:xfrm>
            <a:off x="0" y="61650"/>
            <a:ext cx="6272400" cy="96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4800" b="1">
                <a:solidFill>
                  <a:srgbClr val="33DBDB"/>
                </a:solidFill>
                <a:latin typeface="Verdana"/>
                <a:ea typeface="Verdana"/>
                <a:cs typeface="Verdana"/>
                <a:sym typeface="Verdana"/>
              </a:rPr>
              <a:t>11,000 years ago</a:t>
            </a:r>
            <a:endParaRPr sz="4800" b="1">
              <a:solidFill>
                <a:srgbClr val="33DBDB"/>
              </a:solidFill>
              <a:latin typeface="Verdana"/>
              <a:ea typeface="Verdana"/>
              <a:cs typeface="Verdana"/>
              <a:sym typeface="Verdana"/>
            </a:endParaRPr>
          </a:p>
        </p:txBody>
      </p:sp>
      <p:sp>
        <p:nvSpPr>
          <p:cNvPr id="214" name="Shape 214"/>
          <p:cNvSpPr txBox="1"/>
          <p:nvPr/>
        </p:nvSpPr>
        <p:spPr>
          <a:xfrm>
            <a:off x="120925" y="1029450"/>
            <a:ext cx="5587800" cy="1800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2400">
                <a:latin typeface="Times New Roman"/>
                <a:ea typeface="Times New Roman"/>
                <a:cs typeface="Times New Roman"/>
                <a:sym typeface="Times New Roman"/>
              </a:rPr>
              <a:t>They moved to South America about 11,000 years ago.Human beings were now in every continent except Antarctica.</a:t>
            </a:r>
            <a:endParaRPr sz="2400">
              <a:latin typeface="Times New Roman"/>
              <a:ea typeface="Times New Roman"/>
              <a:cs typeface="Times New Roman"/>
              <a:sym typeface="Times New Roman"/>
            </a:endParaRPr>
          </a:p>
        </p:txBody>
      </p:sp>
      <p:sp>
        <p:nvSpPr>
          <p:cNvPr id="215" name="Shape 215"/>
          <p:cNvSpPr/>
          <p:nvPr/>
        </p:nvSpPr>
        <p:spPr>
          <a:xfrm>
            <a:off x="139225" y="1056800"/>
            <a:ext cx="5377800" cy="1278300"/>
          </a:xfrm>
          <a:prstGeom prst="roundRect">
            <a:avLst>
              <a:gd name="adj" fmla="val 16667"/>
            </a:avLst>
          </a:prstGeom>
          <a:noFill/>
          <a:ln w="28575" cap="flat" cmpd="sng">
            <a:solidFill>
              <a:srgbClr val="33DBDB"/>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16" name="Shape 216" descr="Související obrázek"/>
          <p:cNvPicPr preferRelativeResize="0"/>
          <p:nvPr/>
        </p:nvPicPr>
        <p:blipFill rotWithShape="1">
          <a:blip r:embed="rId3">
            <a:alphaModFix/>
          </a:blip>
          <a:srcRect l="19112" r="19766"/>
          <a:stretch/>
        </p:blipFill>
        <p:spPr>
          <a:xfrm>
            <a:off x="5562650" y="1757668"/>
            <a:ext cx="3477899" cy="31482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23250" y="1523725"/>
            <a:ext cx="3477900" cy="1388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222" name="Shape 222"/>
          <p:cNvSpPr txBox="1">
            <a:spLocks noGrp="1"/>
          </p:cNvSpPr>
          <p:nvPr>
            <p:ph type="body" idx="1"/>
          </p:nvPr>
        </p:nvSpPr>
        <p:spPr>
          <a:xfrm>
            <a:off x="523325" y="3020275"/>
            <a:ext cx="3477900" cy="1534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223" name="Shape 223"/>
          <p:cNvSpPr txBox="1"/>
          <p:nvPr/>
        </p:nvSpPr>
        <p:spPr>
          <a:xfrm>
            <a:off x="111800" y="110275"/>
            <a:ext cx="6482400" cy="1305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4800" b="1">
                <a:solidFill>
                  <a:srgbClr val="33DBDB"/>
                </a:solidFill>
                <a:latin typeface="Verdana"/>
                <a:ea typeface="Verdana"/>
                <a:cs typeface="Verdana"/>
                <a:sym typeface="Verdana"/>
              </a:rPr>
              <a:t>10,000 years ago</a:t>
            </a:r>
            <a:endParaRPr sz="4800" b="1">
              <a:solidFill>
                <a:srgbClr val="33DBDB"/>
              </a:solidFill>
              <a:latin typeface="Verdana"/>
              <a:ea typeface="Verdana"/>
              <a:cs typeface="Verdana"/>
              <a:sym typeface="Verdana"/>
            </a:endParaRPr>
          </a:p>
        </p:txBody>
      </p:sp>
      <p:sp>
        <p:nvSpPr>
          <p:cNvPr id="224" name="Shape 224"/>
          <p:cNvSpPr txBox="1"/>
          <p:nvPr/>
        </p:nvSpPr>
        <p:spPr>
          <a:xfrm>
            <a:off x="248750" y="1002075"/>
            <a:ext cx="6582900" cy="1351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2400">
                <a:latin typeface="Times New Roman"/>
                <a:ea typeface="Times New Roman"/>
                <a:cs typeface="Times New Roman"/>
                <a:sym typeface="Times New Roman"/>
              </a:rPr>
              <a:t>Soon after that - about 10,000 years ago - the last ice Age ended.As the ice melted,sea levels rose.Australia became an island again and the land bridge to North America disappeared.No new  people arrived in these places until modern times.</a:t>
            </a:r>
            <a:endParaRPr sz="2400">
              <a:latin typeface="Times New Roman"/>
              <a:ea typeface="Times New Roman"/>
              <a:cs typeface="Times New Roman"/>
              <a:sym typeface="Times New Roman"/>
            </a:endParaRPr>
          </a:p>
        </p:txBody>
      </p:sp>
      <p:sp>
        <p:nvSpPr>
          <p:cNvPr id="225" name="Shape 225"/>
          <p:cNvSpPr/>
          <p:nvPr/>
        </p:nvSpPr>
        <p:spPr>
          <a:xfrm>
            <a:off x="248750" y="1029400"/>
            <a:ext cx="6345600" cy="2109000"/>
          </a:xfrm>
          <a:prstGeom prst="roundRect">
            <a:avLst>
              <a:gd name="adj" fmla="val 16667"/>
            </a:avLst>
          </a:prstGeom>
          <a:noFill/>
          <a:ln w="38100" cap="flat" cmpd="sng">
            <a:solidFill>
              <a:srgbClr val="33DBDB"/>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26" name="Shape 226" descr="Související obrázek"/>
          <p:cNvPicPr preferRelativeResize="0"/>
          <p:nvPr/>
        </p:nvPicPr>
        <p:blipFill rotWithShape="1">
          <a:blip r:embed="rId3">
            <a:alphaModFix/>
          </a:blip>
          <a:srcRect l="7037"/>
          <a:stretch/>
        </p:blipFill>
        <p:spPr>
          <a:xfrm>
            <a:off x="6776925" y="2408150"/>
            <a:ext cx="2412125" cy="2390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ctrTitle"/>
          </p:nvPr>
        </p:nvSpPr>
        <p:spPr>
          <a:xfrm>
            <a:off x="3472000" y="899200"/>
            <a:ext cx="7444800" cy="1230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cs" sz="4800">
                <a:solidFill>
                  <a:srgbClr val="33DBDB"/>
                </a:solidFill>
                <a:latin typeface="Verdana"/>
                <a:ea typeface="Verdana"/>
                <a:cs typeface="Verdana"/>
                <a:sym typeface="Verdana"/>
              </a:rPr>
              <a:t>The End.</a:t>
            </a:r>
            <a:r>
              <a:rPr lang="cs" sz="4800">
                <a:latin typeface="Verdana"/>
                <a:ea typeface="Verdana"/>
                <a:cs typeface="Verdana"/>
                <a:sym typeface="Verdana"/>
              </a:rPr>
              <a:t>    </a:t>
            </a:r>
            <a:endParaRPr sz="4800">
              <a:latin typeface="Verdana"/>
              <a:ea typeface="Verdana"/>
              <a:cs typeface="Verdana"/>
              <a:sym typeface="Verdana"/>
            </a:endParaRPr>
          </a:p>
        </p:txBody>
      </p:sp>
      <p:sp>
        <p:nvSpPr>
          <p:cNvPr id="232" name="Shape 232"/>
          <p:cNvSpPr txBox="1"/>
          <p:nvPr/>
        </p:nvSpPr>
        <p:spPr>
          <a:xfrm>
            <a:off x="2969275" y="2246250"/>
            <a:ext cx="5579400" cy="65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cs" sz="1800" b="1">
                <a:solidFill>
                  <a:schemeClr val="lt1"/>
                </a:solidFill>
                <a:latin typeface="Verdana"/>
                <a:ea typeface="Verdana"/>
                <a:cs typeface="Verdana"/>
                <a:sym typeface="Verdana"/>
              </a:rPr>
              <a:t>Kornelia Tomaj , Elementary school Šumperk,Vrchlického 22, Czech Republic Šumperk, Europe</a:t>
            </a:r>
            <a:endParaRPr sz="1800" b="1">
              <a:solidFill>
                <a:srgbClr val="33DBDB"/>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32"/>
                                        </p:tgtEl>
                                        <p:attrNameLst>
                                          <p:attrName>style.visibility</p:attrName>
                                        </p:attrNameLst>
                                      </p:cBhvr>
                                      <p:to>
                                        <p:strVal val="visible"/>
                                      </p:to>
                                    </p:set>
                                    <p:anim calcmode="lin" valueType="num">
                                      <p:cBhvr additive="base">
                                        <p:cTn id="13" dur="1000"/>
                                        <p:tgtEl>
                                          <p:spTgt spid="232"/>
                                        </p:tgtEl>
                                        <p:attrNameLst>
                                          <p:attrName>ppt_w</p:attrName>
                                        </p:attrNameLst>
                                      </p:cBhvr>
                                      <p:tavLst>
                                        <p:tav tm="0">
                                          <p:val>
                                            <p:strVal val="0"/>
                                          </p:val>
                                        </p:tav>
                                        <p:tav tm="100000">
                                          <p:val>
                                            <p:strVal val="#ppt_w"/>
                                          </p:val>
                                        </p:tav>
                                      </p:tavLst>
                                    </p:anim>
                                    <p:anim calcmode="lin" valueType="num">
                                      <p:cBhvr additive="base">
                                        <p:cTn id="14" dur="1000"/>
                                        <p:tgtEl>
                                          <p:spTgt spid="23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cxnSp>
        <p:nvCxnSpPr>
          <p:cNvPr id="83" name="Shape 83"/>
          <p:cNvCxnSpPr/>
          <p:nvPr/>
        </p:nvCxnSpPr>
        <p:spPr>
          <a:xfrm>
            <a:off x="605725" y="2618313"/>
            <a:ext cx="6597000" cy="0"/>
          </a:xfrm>
          <a:prstGeom prst="straightConnector1">
            <a:avLst/>
          </a:prstGeom>
          <a:noFill/>
          <a:ln w="38100" cap="flat" cmpd="sng">
            <a:solidFill>
              <a:srgbClr val="000000"/>
            </a:solidFill>
            <a:prstDash val="solid"/>
            <a:round/>
            <a:headEnd type="none" w="lg" len="lg"/>
            <a:tailEnd type="none" w="lg" len="lg"/>
          </a:ln>
        </p:spPr>
      </p:cxnSp>
      <p:cxnSp>
        <p:nvCxnSpPr>
          <p:cNvPr id="84" name="Shape 84"/>
          <p:cNvCxnSpPr/>
          <p:nvPr/>
        </p:nvCxnSpPr>
        <p:spPr>
          <a:xfrm flipH="1">
            <a:off x="1021025" y="2292225"/>
            <a:ext cx="9300" cy="652200"/>
          </a:xfrm>
          <a:prstGeom prst="straightConnector1">
            <a:avLst/>
          </a:prstGeom>
          <a:noFill/>
          <a:ln w="38100" cap="flat" cmpd="sng">
            <a:solidFill>
              <a:srgbClr val="000000"/>
            </a:solidFill>
            <a:prstDash val="solid"/>
            <a:round/>
            <a:headEnd type="none" w="lg" len="lg"/>
            <a:tailEnd type="none" w="lg" len="lg"/>
          </a:ln>
        </p:spPr>
      </p:cxnSp>
      <p:cxnSp>
        <p:nvCxnSpPr>
          <p:cNvPr id="85" name="Shape 85"/>
          <p:cNvCxnSpPr/>
          <p:nvPr/>
        </p:nvCxnSpPr>
        <p:spPr>
          <a:xfrm>
            <a:off x="2203600" y="2110500"/>
            <a:ext cx="0" cy="922500"/>
          </a:xfrm>
          <a:prstGeom prst="straightConnector1">
            <a:avLst/>
          </a:prstGeom>
          <a:noFill/>
          <a:ln w="38100" cap="flat" cmpd="sng">
            <a:solidFill>
              <a:srgbClr val="000000"/>
            </a:solidFill>
            <a:prstDash val="solid"/>
            <a:round/>
            <a:headEnd type="none" w="lg" len="lg"/>
            <a:tailEnd type="none" w="lg" len="lg"/>
          </a:ln>
        </p:spPr>
      </p:cxnSp>
      <p:cxnSp>
        <p:nvCxnSpPr>
          <p:cNvPr id="86" name="Shape 86"/>
          <p:cNvCxnSpPr/>
          <p:nvPr/>
        </p:nvCxnSpPr>
        <p:spPr>
          <a:xfrm>
            <a:off x="3904225" y="2385400"/>
            <a:ext cx="0" cy="661500"/>
          </a:xfrm>
          <a:prstGeom prst="straightConnector1">
            <a:avLst/>
          </a:prstGeom>
          <a:noFill/>
          <a:ln w="38100" cap="flat" cmpd="sng">
            <a:solidFill>
              <a:srgbClr val="000000"/>
            </a:solidFill>
            <a:prstDash val="solid"/>
            <a:round/>
            <a:headEnd type="none" w="lg" len="lg"/>
            <a:tailEnd type="none" w="lg" len="lg"/>
          </a:ln>
        </p:spPr>
      </p:cxnSp>
      <p:cxnSp>
        <p:nvCxnSpPr>
          <p:cNvPr id="87" name="Shape 87"/>
          <p:cNvCxnSpPr/>
          <p:nvPr/>
        </p:nvCxnSpPr>
        <p:spPr>
          <a:xfrm>
            <a:off x="5079075" y="2385400"/>
            <a:ext cx="0" cy="661500"/>
          </a:xfrm>
          <a:prstGeom prst="straightConnector1">
            <a:avLst/>
          </a:prstGeom>
          <a:noFill/>
          <a:ln w="38100" cap="flat" cmpd="sng">
            <a:solidFill>
              <a:srgbClr val="000000"/>
            </a:solidFill>
            <a:prstDash val="solid"/>
            <a:round/>
            <a:headEnd type="none" w="lg" len="lg"/>
            <a:tailEnd type="none" w="lg" len="lg"/>
          </a:ln>
        </p:spPr>
      </p:cxnSp>
      <p:cxnSp>
        <p:nvCxnSpPr>
          <p:cNvPr id="88" name="Shape 88"/>
          <p:cNvCxnSpPr/>
          <p:nvPr/>
        </p:nvCxnSpPr>
        <p:spPr>
          <a:xfrm>
            <a:off x="5972800" y="1938125"/>
            <a:ext cx="0" cy="1146000"/>
          </a:xfrm>
          <a:prstGeom prst="straightConnector1">
            <a:avLst/>
          </a:prstGeom>
          <a:noFill/>
          <a:ln w="38100" cap="flat" cmpd="sng">
            <a:solidFill>
              <a:srgbClr val="000000"/>
            </a:solidFill>
            <a:prstDash val="solid"/>
            <a:round/>
            <a:headEnd type="none" w="lg" len="lg"/>
            <a:tailEnd type="none" w="lg" len="lg"/>
          </a:ln>
        </p:spPr>
      </p:cxnSp>
      <p:cxnSp>
        <p:nvCxnSpPr>
          <p:cNvPr id="89" name="Shape 89"/>
          <p:cNvCxnSpPr/>
          <p:nvPr/>
        </p:nvCxnSpPr>
        <p:spPr>
          <a:xfrm>
            <a:off x="6508700" y="2385400"/>
            <a:ext cx="0" cy="1192800"/>
          </a:xfrm>
          <a:prstGeom prst="straightConnector1">
            <a:avLst/>
          </a:prstGeom>
          <a:noFill/>
          <a:ln w="38100" cap="flat" cmpd="sng">
            <a:solidFill>
              <a:srgbClr val="000000"/>
            </a:solidFill>
            <a:prstDash val="solid"/>
            <a:round/>
            <a:headEnd type="none" w="lg" len="lg"/>
            <a:tailEnd type="none" w="lg" len="lg"/>
          </a:ln>
        </p:spPr>
      </p:cxnSp>
      <p:cxnSp>
        <p:nvCxnSpPr>
          <p:cNvPr id="90" name="Shape 90"/>
          <p:cNvCxnSpPr/>
          <p:nvPr/>
        </p:nvCxnSpPr>
        <p:spPr>
          <a:xfrm flipH="1">
            <a:off x="6829975" y="1570075"/>
            <a:ext cx="18600" cy="1472100"/>
          </a:xfrm>
          <a:prstGeom prst="straightConnector1">
            <a:avLst/>
          </a:prstGeom>
          <a:noFill/>
          <a:ln w="38100" cap="flat" cmpd="sng">
            <a:solidFill>
              <a:srgbClr val="000000"/>
            </a:solidFill>
            <a:prstDash val="solid"/>
            <a:round/>
            <a:headEnd type="none" w="lg" len="lg"/>
            <a:tailEnd type="none" w="lg" len="lg"/>
          </a:ln>
        </p:spPr>
      </p:cxnSp>
      <p:cxnSp>
        <p:nvCxnSpPr>
          <p:cNvPr id="91" name="Shape 91"/>
          <p:cNvCxnSpPr/>
          <p:nvPr/>
        </p:nvCxnSpPr>
        <p:spPr>
          <a:xfrm>
            <a:off x="7016400" y="2404025"/>
            <a:ext cx="0" cy="1304700"/>
          </a:xfrm>
          <a:prstGeom prst="straightConnector1">
            <a:avLst/>
          </a:prstGeom>
          <a:noFill/>
          <a:ln w="38100" cap="flat" cmpd="sng">
            <a:solidFill>
              <a:srgbClr val="000000"/>
            </a:solidFill>
            <a:prstDash val="solid"/>
            <a:round/>
            <a:headEnd type="none" w="lg" len="lg"/>
            <a:tailEnd type="none" w="lg" len="lg"/>
          </a:ln>
        </p:spPr>
      </p:cxnSp>
      <p:cxnSp>
        <p:nvCxnSpPr>
          <p:cNvPr id="92" name="Shape 92"/>
          <p:cNvCxnSpPr/>
          <p:nvPr/>
        </p:nvCxnSpPr>
        <p:spPr>
          <a:xfrm>
            <a:off x="7202725" y="1416325"/>
            <a:ext cx="0" cy="1779600"/>
          </a:xfrm>
          <a:prstGeom prst="straightConnector1">
            <a:avLst/>
          </a:prstGeom>
          <a:noFill/>
          <a:ln w="38100" cap="flat" cmpd="sng">
            <a:solidFill>
              <a:srgbClr val="000000"/>
            </a:solidFill>
            <a:prstDash val="solid"/>
            <a:round/>
            <a:headEnd type="none" w="lg" len="lg"/>
            <a:tailEnd type="none" w="lg" len="lg"/>
          </a:ln>
        </p:spPr>
      </p:cxnSp>
      <p:sp>
        <p:nvSpPr>
          <p:cNvPr id="93" name="Shape 93"/>
          <p:cNvSpPr/>
          <p:nvPr/>
        </p:nvSpPr>
        <p:spPr>
          <a:xfrm>
            <a:off x="7328425" y="2320275"/>
            <a:ext cx="531000" cy="596100"/>
          </a:xfrm>
          <a:prstGeom prst="chevron">
            <a:avLst>
              <a:gd name="adj" fmla="val 50000"/>
            </a:avLst>
          </a:prstGeom>
          <a:solidFill>
            <a:srgbClr val="000000"/>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txBox="1">
            <a:spLocks noGrp="1"/>
          </p:cNvSpPr>
          <p:nvPr>
            <p:ph type="title"/>
          </p:nvPr>
        </p:nvSpPr>
        <p:spPr>
          <a:xfrm>
            <a:off x="461950" y="4552700"/>
            <a:ext cx="7970700" cy="818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cs"/>
              <a:t> </a:t>
            </a:r>
            <a:endParaRPr/>
          </a:p>
        </p:txBody>
      </p:sp>
      <p:sp>
        <p:nvSpPr>
          <p:cNvPr id="95" name="Shape 95"/>
          <p:cNvSpPr/>
          <p:nvPr/>
        </p:nvSpPr>
        <p:spPr>
          <a:xfrm rot="-5400000">
            <a:off x="885868" y="2026728"/>
            <a:ext cx="279600" cy="251400"/>
          </a:xfrm>
          <a:prstGeom prst="chevron">
            <a:avLst>
              <a:gd name="adj" fmla="val 50000"/>
            </a:avLst>
          </a:prstGeom>
          <a:solidFill>
            <a:srgbClr val="000000"/>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rot="-5400000">
            <a:off x="7062918" y="1085403"/>
            <a:ext cx="279600" cy="251400"/>
          </a:xfrm>
          <a:prstGeom prst="chevron">
            <a:avLst>
              <a:gd name="adj" fmla="val 50000"/>
            </a:avLst>
          </a:prstGeom>
          <a:solidFill>
            <a:srgbClr val="000000"/>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rot="5400000">
            <a:off x="6876593" y="3722828"/>
            <a:ext cx="279600" cy="251400"/>
          </a:xfrm>
          <a:prstGeom prst="chevron">
            <a:avLst>
              <a:gd name="adj" fmla="val 50000"/>
            </a:avLst>
          </a:prstGeom>
          <a:solidFill>
            <a:srgbClr val="000000"/>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rot="-5400000">
            <a:off x="6699468" y="1304578"/>
            <a:ext cx="279600" cy="251400"/>
          </a:xfrm>
          <a:prstGeom prst="chevron">
            <a:avLst>
              <a:gd name="adj" fmla="val 50000"/>
            </a:avLst>
          </a:prstGeom>
          <a:solidFill>
            <a:srgbClr val="000000"/>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rot="-5400000">
            <a:off x="6368893" y="2088228"/>
            <a:ext cx="279600" cy="251400"/>
          </a:xfrm>
          <a:prstGeom prst="chevron">
            <a:avLst>
              <a:gd name="adj" fmla="val 50000"/>
            </a:avLst>
          </a:prstGeom>
          <a:solidFill>
            <a:srgbClr val="000000"/>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rot="-5400000">
            <a:off x="5832993" y="1648353"/>
            <a:ext cx="279600" cy="251400"/>
          </a:xfrm>
          <a:prstGeom prst="chevron">
            <a:avLst>
              <a:gd name="adj" fmla="val 50000"/>
            </a:avLst>
          </a:prstGeom>
          <a:solidFill>
            <a:srgbClr val="000000"/>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rot="-5400000">
            <a:off x="4939268" y="2110553"/>
            <a:ext cx="279600" cy="251400"/>
          </a:xfrm>
          <a:prstGeom prst="chevron">
            <a:avLst>
              <a:gd name="adj" fmla="val 50000"/>
            </a:avLst>
          </a:prstGeom>
          <a:solidFill>
            <a:srgbClr val="000000"/>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400000">
            <a:off x="3764418" y="2088216"/>
            <a:ext cx="279600" cy="251400"/>
          </a:xfrm>
          <a:prstGeom prst="chevron">
            <a:avLst>
              <a:gd name="adj" fmla="val 50000"/>
            </a:avLst>
          </a:prstGeom>
          <a:solidFill>
            <a:srgbClr val="000000"/>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rot="-5400000">
            <a:off x="2063793" y="1845003"/>
            <a:ext cx="279600" cy="251400"/>
          </a:xfrm>
          <a:prstGeom prst="chevron">
            <a:avLst>
              <a:gd name="adj" fmla="val 50000"/>
            </a:avLst>
          </a:prstGeom>
          <a:solidFill>
            <a:srgbClr val="000000"/>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txBox="1"/>
          <p:nvPr/>
        </p:nvSpPr>
        <p:spPr>
          <a:xfrm>
            <a:off x="461950" y="1312025"/>
            <a:ext cx="1299300" cy="6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solidFill>
                  <a:srgbClr val="FFFFFF"/>
                </a:solidFill>
                <a:highlight>
                  <a:schemeClr val="accent1"/>
                </a:highlight>
                <a:latin typeface="Comic Sans MS"/>
                <a:ea typeface="Comic Sans MS"/>
                <a:cs typeface="Comic Sans MS"/>
                <a:sym typeface="Comic Sans MS"/>
              </a:rPr>
              <a:t>200,000</a:t>
            </a:r>
            <a:endParaRPr b="1">
              <a:solidFill>
                <a:srgbClr val="FFFFFF"/>
              </a:solidFill>
              <a:highlight>
                <a:schemeClr val="accent1"/>
              </a:highlight>
              <a:latin typeface="Comic Sans MS"/>
              <a:ea typeface="Comic Sans MS"/>
              <a:cs typeface="Comic Sans MS"/>
              <a:sym typeface="Comic Sans MS"/>
            </a:endParaRPr>
          </a:p>
          <a:p>
            <a:pPr marL="0" lvl="0" indent="0">
              <a:spcBef>
                <a:spcPts val="0"/>
              </a:spcBef>
              <a:spcAft>
                <a:spcPts val="0"/>
              </a:spcAft>
              <a:buNone/>
            </a:pPr>
            <a:r>
              <a:rPr lang="cs" b="1">
                <a:solidFill>
                  <a:srgbClr val="FFFFFF"/>
                </a:solidFill>
                <a:highlight>
                  <a:schemeClr val="accent1"/>
                </a:highlight>
                <a:latin typeface="Comic Sans MS"/>
                <a:ea typeface="Comic Sans MS"/>
                <a:cs typeface="Comic Sans MS"/>
                <a:sym typeface="Comic Sans MS"/>
              </a:rPr>
              <a:t>years ago</a:t>
            </a:r>
            <a:endParaRPr b="1">
              <a:solidFill>
                <a:srgbClr val="FFFFFF"/>
              </a:solidFill>
              <a:highlight>
                <a:schemeClr val="accent1"/>
              </a:highlight>
              <a:latin typeface="Comic Sans MS"/>
              <a:ea typeface="Comic Sans MS"/>
              <a:cs typeface="Comic Sans MS"/>
              <a:sym typeface="Comic Sans MS"/>
            </a:endParaRPr>
          </a:p>
        </p:txBody>
      </p:sp>
      <p:sp>
        <p:nvSpPr>
          <p:cNvPr id="105" name="Shape 105"/>
          <p:cNvSpPr txBox="1"/>
          <p:nvPr/>
        </p:nvSpPr>
        <p:spPr>
          <a:xfrm>
            <a:off x="1761325" y="1461000"/>
            <a:ext cx="912900" cy="6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solidFill>
                  <a:srgbClr val="FFFFFF"/>
                </a:solidFill>
                <a:highlight>
                  <a:srgbClr val="E06666"/>
                </a:highlight>
                <a:latin typeface="Comic Sans MS"/>
                <a:ea typeface="Comic Sans MS"/>
                <a:cs typeface="Comic Sans MS"/>
                <a:sym typeface="Comic Sans MS"/>
              </a:rPr>
              <a:t>150,000</a:t>
            </a:r>
            <a:endParaRPr b="1">
              <a:solidFill>
                <a:srgbClr val="FFFFFF"/>
              </a:solidFill>
              <a:highlight>
                <a:srgbClr val="E06666"/>
              </a:highlight>
              <a:latin typeface="Comic Sans MS"/>
              <a:ea typeface="Comic Sans MS"/>
              <a:cs typeface="Comic Sans MS"/>
              <a:sym typeface="Comic Sans MS"/>
            </a:endParaRPr>
          </a:p>
        </p:txBody>
      </p:sp>
      <p:sp>
        <p:nvSpPr>
          <p:cNvPr id="106" name="Shape 106"/>
          <p:cNvSpPr txBox="1"/>
          <p:nvPr/>
        </p:nvSpPr>
        <p:spPr>
          <a:xfrm>
            <a:off x="3540825" y="1629750"/>
            <a:ext cx="847800" cy="6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solidFill>
                  <a:srgbClr val="FFFFFF"/>
                </a:solidFill>
                <a:highlight>
                  <a:srgbClr val="B45F06"/>
                </a:highlight>
                <a:latin typeface="Comic Sans MS"/>
                <a:ea typeface="Comic Sans MS"/>
                <a:cs typeface="Comic Sans MS"/>
                <a:sym typeface="Comic Sans MS"/>
              </a:rPr>
              <a:t>60,000</a:t>
            </a:r>
            <a:endParaRPr b="1">
              <a:solidFill>
                <a:srgbClr val="FFFFFF"/>
              </a:solidFill>
              <a:highlight>
                <a:srgbClr val="B45F06"/>
              </a:highlight>
              <a:latin typeface="Comic Sans MS"/>
              <a:ea typeface="Comic Sans MS"/>
              <a:cs typeface="Comic Sans MS"/>
              <a:sym typeface="Comic Sans MS"/>
            </a:endParaRPr>
          </a:p>
        </p:txBody>
      </p:sp>
      <p:sp>
        <p:nvSpPr>
          <p:cNvPr id="107" name="Shape 107"/>
          <p:cNvSpPr txBox="1"/>
          <p:nvPr/>
        </p:nvSpPr>
        <p:spPr>
          <a:xfrm>
            <a:off x="4693950" y="1727625"/>
            <a:ext cx="847800" cy="6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solidFill>
                  <a:srgbClr val="FFFFFF"/>
                </a:solidFill>
                <a:highlight>
                  <a:srgbClr val="FF9900"/>
                </a:highlight>
                <a:latin typeface="Comic Sans MS"/>
                <a:ea typeface="Comic Sans MS"/>
                <a:cs typeface="Comic Sans MS"/>
                <a:sym typeface="Comic Sans MS"/>
              </a:rPr>
              <a:t>45,000</a:t>
            </a:r>
            <a:endParaRPr b="1">
              <a:solidFill>
                <a:srgbClr val="FFFFFF"/>
              </a:solidFill>
              <a:highlight>
                <a:srgbClr val="FF9900"/>
              </a:highlight>
              <a:latin typeface="Comic Sans MS"/>
              <a:ea typeface="Comic Sans MS"/>
              <a:cs typeface="Comic Sans MS"/>
              <a:sym typeface="Comic Sans MS"/>
            </a:endParaRPr>
          </a:p>
        </p:txBody>
      </p:sp>
      <p:sp>
        <p:nvSpPr>
          <p:cNvPr id="108" name="Shape 108"/>
          <p:cNvSpPr txBox="1"/>
          <p:nvPr/>
        </p:nvSpPr>
        <p:spPr>
          <a:xfrm>
            <a:off x="55900" y="57850"/>
            <a:ext cx="5367000" cy="6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4800">
                <a:solidFill>
                  <a:srgbClr val="FFFFFF"/>
                </a:solidFill>
                <a:highlight>
                  <a:srgbClr val="33DBDB"/>
                </a:highlight>
                <a:latin typeface="Impact"/>
                <a:ea typeface="Impact"/>
                <a:cs typeface="Impact"/>
                <a:sym typeface="Impact"/>
              </a:rPr>
              <a:t>Timeline</a:t>
            </a:r>
            <a:r>
              <a:rPr lang="cs" sz="4800">
                <a:solidFill>
                  <a:srgbClr val="FFFFFF"/>
                </a:solidFill>
                <a:highlight>
                  <a:srgbClr val="6D9EEB"/>
                </a:highlight>
                <a:latin typeface="Impact"/>
                <a:ea typeface="Impact"/>
                <a:cs typeface="Impact"/>
                <a:sym typeface="Impact"/>
              </a:rPr>
              <a:t> </a:t>
            </a:r>
            <a:r>
              <a:rPr lang="cs" sz="4800">
                <a:highlight>
                  <a:srgbClr val="6D9EEB"/>
                </a:highlight>
                <a:latin typeface="Impact"/>
                <a:ea typeface="Impact"/>
                <a:cs typeface="Impact"/>
                <a:sym typeface="Impact"/>
              </a:rPr>
              <a:t> </a:t>
            </a:r>
            <a:endParaRPr sz="4800">
              <a:highlight>
                <a:srgbClr val="6D9EEB"/>
              </a:highlight>
              <a:latin typeface="Impact"/>
              <a:ea typeface="Impact"/>
              <a:cs typeface="Impact"/>
              <a:sym typeface="Impact"/>
            </a:endParaRPr>
          </a:p>
        </p:txBody>
      </p:sp>
      <p:pic>
        <p:nvPicPr>
          <p:cNvPr id="109" name="Shape 109" descr="Související obrázek"/>
          <p:cNvPicPr preferRelativeResize="0"/>
          <p:nvPr/>
        </p:nvPicPr>
        <p:blipFill>
          <a:blip r:embed="rId3">
            <a:alphaModFix/>
          </a:blip>
          <a:stretch>
            <a:fillRect/>
          </a:stretch>
        </p:blipFill>
        <p:spPr>
          <a:xfrm>
            <a:off x="270594" y="3988325"/>
            <a:ext cx="1207128" cy="1146000"/>
          </a:xfrm>
          <a:prstGeom prst="rect">
            <a:avLst/>
          </a:prstGeom>
          <a:noFill/>
          <a:ln>
            <a:noFill/>
          </a:ln>
        </p:spPr>
      </p:pic>
      <p:sp>
        <p:nvSpPr>
          <p:cNvPr id="110" name="Shape 110"/>
          <p:cNvSpPr txBox="1"/>
          <p:nvPr/>
        </p:nvSpPr>
        <p:spPr>
          <a:xfrm>
            <a:off x="5643375" y="1171825"/>
            <a:ext cx="1146300" cy="516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solidFill>
                  <a:srgbClr val="FFFFFF"/>
                </a:solidFill>
                <a:highlight>
                  <a:schemeClr val="accent1"/>
                </a:highlight>
                <a:latin typeface="Comic Sans MS"/>
                <a:ea typeface="Comic Sans MS"/>
                <a:cs typeface="Comic Sans MS"/>
                <a:sym typeface="Comic Sans MS"/>
              </a:rPr>
              <a:t>35,000</a:t>
            </a:r>
            <a:r>
              <a:rPr lang="cs"/>
              <a:t> </a:t>
            </a:r>
            <a:endParaRPr/>
          </a:p>
        </p:txBody>
      </p:sp>
      <p:sp>
        <p:nvSpPr>
          <p:cNvPr id="111" name="Shape 111"/>
          <p:cNvSpPr txBox="1"/>
          <p:nvPr/>
        </p:nvSpPr>
        <p:spPr>
          <a:xfrm>
            <a:off x="6098500" y="1636550"/>
            <a:ext cx="1146300" cy="371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solidFill>
                  <a:srgbClr val="FFFFFF"/>
                </a:solidFill>
                <a:highlight>
                  <a:srgbClr val="B45F06"/>
                </a:highlight>
                <a:latin typeface="Comic Sans MS"/>
                <a:ea typeface="Comic Sans MS"/>
                <a:cs typeface="Comic Sans MS"/>
                <a:sym typeface="Comic Sans MS"/>
              </a:rPr>
              <a:t>20,000</a:t>
            </a:r>
            <a:endParaRPr b="1">
              <a:solidFill>
                <a:srgbClr val="FFFFFF"/>
              </a:solidFill>
              <a:highlight>
                <a:srgbClr val="B45F06"/>
              </a:highlight>
              <a:latin typeface="Comic Sans MS"/>
              <a:ea typeface="Comic Sans MS"/>
              <a:cs typeface="Comic Sans MS"/>
              <a:sym typeface="Comic Sans MS"/>
            </a:endParaRPr>
          </a:p>
        </p:txBody>
      </p:sp>
      <p:sp>
        <p:nvSpPr>
          <p:cNvPr id="112" name="Shape 112"/>
          <p:cNvSpPr txBox="1"/>
          <p:nvPr/>
        </p:nvSpPr>
        <p:spPr>
          <a:xfrm>
            <a:off x="7938325" y="2154425"/>
            <a:ext cx="1968900" cy="713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3000" b="1">
                <a:latin typeface="Comic Sans MS"/>
                <a:ea typeface="Comic Sans MS"/>
                <a:cs typeface="Comic Sans MS"/>
                <a:sym typeface="Comic Sans MS"/>
              </a:rPr>
              <a:t>NOW</a:t>
            </a:r>
            <a:endParaRPr sz="3000" b="1">
              <a:latin typeface="Comic Sans MS"/>
              <a:ea typeface="Comic Sans MS"/>
              <a:cs typeface="Comic Sans MS"/>
              <a:sym typeface="Comic Sans MS"/>
            </a:endParaRPr>
          </a:p>
        </p:txBody>
      </p:sp>
      <p:sp>
        <p:nvSpPr>
          <p:cNvPr id="113" name="Shape 113"/>
          <p:cNvSpPr txBox="1"/>
          <p:nvPr/>
        </p:nvSpPr>
        <p:spPr>
          <a:xfrm>
            <a:off x="6273100" y="852900"/>
            <a:ext cx="971700" cy="371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solidFill>
                  <a:srgbClr val="FFFFFF"/>
                </a:solidFill>
                <a:highlight>
                  <a:srgbClr val="F77F00"/>
                </a:highlight>
                <a:latin typeface="Comic Sans MS"/>
                <a:ea typeface="Comic Sans MS"/>
                <a:cs typeface="Comic Sans MS"/>
                <a:sym typeface="Comic Sans MS"/>
              </a:rPr>
              <a:t>15,000</a:t>
            </a:r>
            <a:endParaRPr b="1">
              <a:solidFill>
                <a:srgbClr val="FFFFFF"/>
              </a:solidFill>
              <a:highlight>
                <a:srgbClr val="F77F00"/>
              </a:highlight>
              <a:latin typeface="Comic Sans MS"/>
              <a:ea typeface="Comic Sans MS"/>
              <a:cs typeface="Comic Sans MS"/>
              <a:sym typeface="Comic Sans MS"/>
            </a:endParaRPr>
          </a:p>
        </p:txBody>
      </p:sp>
      <p:sp>
        <p:nvSpPr>
          <p:cNvPr id="114" name="Shape 114"/>
          <p:cNvSpPr txBox="1"/>
          <p:nvPr/>
        </p:nvSpPr>
        <p:spPr>
          <a:xfrm>
            <a:off x="7016400" y="683938"/>
            <a:ext cx="847800" cy="516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solidFill>
                  <a:srgbClr val="FFFFFF"/>
                </a:solidFill>
                <a:highlight>
                  <a:srgbClr val="F1C232"/>
                </a:highlight>
                <a:latin typeface="Comic Sans MS"/>
                <a:ea typeface="Comic Sans MS"/>
                <a:cs typeface="Comic Sans MS"/>
                <a:sym typeface="Comic Sans MS"/>
              </a:rPr>
              <a:t>10,000</a:t>
            </a:r>
            <a:endParaRPr b="1">
              <a:solidFill>
                <a:srgbClr val="FFFFFF"/>
              </a:solidFill>
              <a:highlight>
                <a:srgbClr val="F1C232"/>
              </a:highlight>
              <a:latin typeface="Comic Sans MS"/>
              <a:ea typeface="Comic Sans MS"/>
              <a:cs typeface="Comic Sans MS"/>
              <a:sym typeface="Comic Sans MS"/>
            </a:endParaRPr>
          </a:p>
        </p:txBody>
      </p:sp>
      <p:sp>
        <p:nvSpPr>
          <p:cNvPr id="115" name="Shape 115"/>
          <p:cNvSpPr txBox="1"/>
          <p:nvPr/>
        </p:nvSpPr>
        <p:spPr>
          <a:xfrm>
            <a:off x="6634400" y="4012650"/>
            <a:ext cx="847800" cy="152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solidFill>
                  <a:srgbClr val="FFFFFF"/>
                </a:solidFill>
                <a:highlight>
                  <a:srgbClr val="CC0000"/>
                </a:highlight>
                <a:latin typeface="Comic Sans MS"/>
                <a:ea typeface="Comic Sans MS"/>
                <a:cs typeface="Comic Sans MS"/>
                <a:sym typeface="Comic Sans MS"/>
              </a:rPr>
              <a:t>11,000</a:t>
            </a:r>
            <a:endParaRPr b="1">
              <a:solidFill>
                <a:srgbClr val="FFFFFF"/>
              </a:solidFill>
              <a:highlight>
                <a:srgbClr val="CC0000"/>
              </a:highlight>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000"/>
                                        <p:tgtEl>
                                          <p:spTgt spid="104"/>
                                        </p:tgtEl>
                                        <p:attrNameLst>
                                          <p:attrName>ppt_w</p:attrName>
                                        </p:attrNameLst>
                                      </p:cBhvr>
                                      <p:tavLst>
                                        <p:tav tm="0">
                                          <p:val>
                                            <p:strVal val="0"/>
                                          </p:val>
                                        </p:tav>
                                        <p:tav tm="100000">
                                          <p:val>
                                            <p:strVal val="#ppt_w"/>
                                          </p:val>
                                        </p:tav>
                                      </p:tavLst>
                                    </p:anim>
                                    <p:anim calcmode="lin" valueType="num">
                                      <p:cBhvr additive="base">
                                        <p:cTn id="8" dur="1000"/>
                                        <p:tgtEl>
                                          <p:spTgt spid="10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additive="base">
                                        <p:cTn id="13" dur="1000"/>
                                        <p:tgtEl>
                                          <p:spTgt spid="105"/>
                                        </p:tgtEl>
                                        <p:attrNameLst>
                                          <p:attrName>ppt_w</p:attrName>
                                        </p:attrNameLst>
                                      </p:cBhvr>
                                      <p:tavLst>
                                        <p:tav tm="0">
                                          <p:val>
                                            <p:strVal val="0"/>
                                          </p:val>
                                        </p:tav>
                                        <p:tav tm="100000">
                                          <p:val>
                                            <p:strVal val="#ppt_w"/>
                                          </p:val>
                                        </p:tav>
                                      </p:tavLst>
                                    </p:anim>
                                    <p:anim calcmode="lin" valueType="num">
                                      <p:cBhvr additive="base">
                                        <p:cTn id="14" dur="1000"/>
                                        <p:tgtEl>
                                          <p:spTgt spid="105"/>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additive="base">
                                        <p:cTn id="19" dur="1000"/>
                                        <p:tgtEl>
                                          <p:spTgt spid="106"/>
                                        </p:tgtEl>
                                        <p:attrNameLst>
                                          <p:attrName>ppt_w</p:attrName>
                                        </p:attrNameLst>
                                      </p:cBhvr>
                                      <p:tavLst>
                                        <p:tav tm="0">
                                          <p:val>
                                            <p:strVal val="0"/>
                                          </p:val>
                                        </p:tav>
                                        <p:tav tm="100000">
                                          <p:val>
                                            <p:strVal val="#ppt_w"/>
                                          </p:val>
                                        </p:tav>
                                      </p:tavLst>
                                    </p:anim>
                                    <p:anim calcmode="lin" valueType="num">
                                      <p:cBhvr additive="base">
                                        <p:cTn id="20" dur="1000"/>
                                        <p:tgtEl>
                                          <p:spTgt spid="106"/>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additive="base">
                                        <p:cTn id="25" dur="1000"/>
                                        <p:tgtEl>
                                          <p:spTgt spid="107"/>
                                        </p:tgtEl>
                                        <p:attrNameLst>
                                          <p:attrName>ppt_w</p:attrName>
                                        </p:attrNameLst>
                                      </p:cBhvr>
                                      <p:tavLst>
                                        <p:tav tm="0">
                                          <p:val>
                                            <p:strVal val="0"/>
                                          </p:val>
                                        </p:tav>
                                        <p:tav tm="100000">
                                          <p:val>
                                            <p:strVal val="#ppt_w"/>
                                          </p:val>
                                        </p:tav>
                                      </p:tavLst>
                                    </p:anim>
                                    <p:anim calcmode="lin" valueType="num">
                                      <p:cBhvr additive="base">
                                        <p:cTn id="26" dur="1000"/>
                                        <p:tgtEl>
                                          <p:spTgt spid="107"/>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additive="base">
                                        <p:cTn id="31" dur="1000"/>
                                        <p:tgtEl>
                                          <p:spTgt spid="110"/>
                                        </p:tgtEl>
                                        <p:attrNameLst>
                                          <p:attrName>ppt_w</p:attrName>
                                        </p:attrNameLst>
                                      </p:cBhvr>
                                      <p:tavLst>
                                        <p:tav tm="0">
                                          <p:val>
                                            <p:strVal val="0"/>
                                          </p:val>
                                        </p:tav>
                                        <p:tav tm="100000">
                                          <p:val>
                                            <p:strVal val="#ppt_w"/>
                                          </p:val>
                                        </p:tav>
                                      </p:tavLst>
                                    </p:anim>
                                    <p:anim calcmode="lin" valueType="num">
                                      <p:cBhvr additive="base">
                                        <p:cTn id="32" dur="1000"/>
                                        <p:tgtEl>
                                          <p:spTgt spid="110"/>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11"/>
                                        </p:tgtEl>
                                        <p:attrNameLst>
                                          <p:attrName>style.visibility</p:attrName>
                                        </p:attrNameLst>
                                      </p:cBhvr>
                                      <p:to>
                                        <p:strVal val="visible"/>
                                      </p:to>
                                    </p:set>
                                    <p:anim calcmode="lin" valueType="num">
                                      <p:cBhvr additive="base">
                                        <p:cTn id="37" dur="1000"/>
                                        <p:tgtEl>
                                          <p:spTgt spid="111"/>
                                        </p:tgtEl>
                                        <p:attrNameLst>
                                          <p:attrName>ppt_w</p:attrName>
                                        </p:attrNameLst>
                                      </p:cBhvr>
                                      <p:tavLst>
                                        <p:tav tm="0">
                                          <p:val>
                                            <p:strVal val="0"/>
                                          </p:val>
                                        </p:tav>
                                        <p:tav tm="100000">
                                          <p:val>
                                            <p:strVal val="#ppt_w"/>
                                          </p:val>
                                        </p:tav>
                                      </p:tavLst>
                                    </p:anim>
                                    <p:anim calcmode="lin" valueType="num">
                                      <p:cBhvr additive="base">
                                        <p:cTn id="38" dur="1000"/>
                                        <p:tgtEl>
                                          <p:spTgt spid="111"/>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13"/>
                                        </p:tgtEl>
                                        <p:attrNameLst>
                                          <p:attrName>style.visibility</p:attrName>
                                        </p:attrNameLst>
                                      </p:cBhvr>
                                      <p:to>
                                        <p:strVal val="visible"/>
                                      </p:to>
                                    </p:set>
                                    <p:anim calcmode="lin" valueType="num">
                                      <p:cBhvr additive="base">
                                        <p:cTn id="43" dur="1000"/>
                                        <p:tgtEl>
                                          <p:spTgt spid="113"/>
                                        </p:tgtEl>
                                        <p:attrNameLst>
                                          <p:attrName>ppt_w</p:attrName>
                                        </p:attrNameLst>
                                      </p:cBhvr>
                                      <p:tavLst>
                                        <p:tav tm="0">
                                          <p:val>
                                            <p:strVal val="0"/>
                                          </p:val>
                                        </p:tav>
                                        <p:tav tm="100000">
                                          <p:val>
                                            <p:strVal val="#ppt_w"/>
                                          </p:val>
                                        </p:tav>
                                      </p:tavLst>
                                    </p:anim>
                                    <p:anim calcmode="lin" valueType="num">
                                      <p:cBhvr additive="base">
                                        <p:cTn id="44" dur="1000"/>
                                        <p:tgtEl>
                                          <p:spTgt spid="113"/>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15"/>
                                        </p:tgtEl>
                                        <p:attrNameLst>
                                          <p:attrName>style.visibility</p:attrName>
                                        </p:attrNameLst>
                                      </p:cBhvr>
                                      <p:to>
                                        <p:strVal val="visible"/>
                                      </p:to>
                                    </p:set>
                                    <p:anim calcmode="lin" valueType="num">
                                      <p:cBhvr additive="base">
                                        <p:cTn id="49" dur="1000"/>
                                        <p:tgtEl>
                                          <p:spTgt spid="115"/>
                                        </p:tgtEl>
                                        <p:attrNameLst>
                                          <p:attrName>ppt_w</p:attrName>
                                        </p:attrNameLst>
                                      </p:cBhvr>
                                      <p:tavLst>
                                        <p:tav tm="0">
                                          <p:val>
                                            <p:strVal val="0"/>
                                          </p:val>
                                        </p:tav>
                                        <p:tav tm="100000">
                                          <p:val>
                                            <p:strVal val="#ppt_w"/>
                                          </p:val>
                                        </p:tav>
                                      </p:tavLst>
                                    </p:anim>
                                    <p:anim calcmode="lin" valueType="num">
                                      <p:cBhvr additive="base">
                                        <p:cTn id="50" dur="1000"/>
                                        <p:tgtEl>
                                          <p:spTgt spid="115"/>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14"/>
                                        </p:tgtEl>
                                        <p:attrNameLst>
                                          <p:attrName>style.visibility</p:attrName>
                                        </p:attrNameLst>
                                      </p:cBhvr>
                                      <p:to>
                                        <p:strVal val="visible"/>
                                      </p:to>
                                    </p:set>
                                    <p:anim calcmode="lin" valueType="num">
                                      <p:cBhvr additive="base">
                                        <p:cTn id="55" dur="1000"/>
                                        <p:tgtEl>
                                          <p:spTgt spid="114"/>
                                        </p:tgtEl>
                                        <p:attrNameLst>
                                          <p:attrName>ppt_w</p:attrName>
                                        </p:attrNameLst>
                                      </p:cBhvr>
                                      <p:tavLst>
                                        <p:tav tm="0">
                                          <p:val>
                                            <p:strVal val="0"/>
                                          </p:val>
                                        </p:tav>
                                        <p:tav tm="100000">
                                          <p:val>
                                            <p:strVal val="#ppt_w"/>
                                          </p:val>
                                        </p:tav>
                                      </p:tavLst>
                                    </p:anim>
                                    <p:anim calcmode="lin" valueType="num">
                                      <p:cBhvr additive="base">
                                        <p:cTn id="56" dur="1000"/>
                                        <p:tgtEl>
                                          <p:spTgt spid="1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descr="Související obrázek"/>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1" name="Shape 121"/>
          <p:cNvSpPr txBox="1"/>
          <p:nvPr/>
        </p:nvSpPr>
        <p:spPr>
          <a:xfrm>
            <a:off x="4813900" y="2216400"/>
            <a:ext cx="4995900" cy="582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latin typeface="Verdana"/>
                <a:ea typeface="Verdana"/>
                <a:cs typeface="Verdana"/>
                <a:sym typeface="Verdana"/>
              </a:rPr>
              <a:t>AFRICA</a:t>
            </a:r>
            <a:endParaRPr b="1">
              <a:latin typeface="Verdana"/>
              <a:ea typeface="Verdana"/>
              <a:cs typeface="Verdana"/>
              <a:sym typeface="Verdana"/>
            </a:endParaRPr>
          </a:p>
        </p:txBody>
      </p:sp>
      <p:sp>
        <p:nvSpPr>
          <p:cNvPr id="122" name="Shape 122"/>
          <p:cNvSpPr txBox="1"/>
          <p:nvPr/>
        </p:nvSpPr>
        <p:spPr>
          <a:xfrm>
            <a:off x="2275700" y="490700"/>
            <a:ext cx="1269300" cy="602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latin typeface="Verdana"/>
                <a:ea typeface="Verdana"/>
                <a:cs typeface="Verdana"/>
                <a:sym typeface="Verdana"/>
              </a:rPr>
              <a:t>NORTH AMERICA</a:t>
            </a:r>
            <a:endParaRPr b="1">
              <a:latin typeface="Verdana"/>
              <a:ea typeface="Verdana"/>
              <a:cs typeface="Verdana"/>
              <a:sym typeface="Verdana"/>
            </a:endParaRPr>
          </a:p>
        </p:txBody>
      </p:sp>
      <p:sp>
        <p:nvSpPr>
          <p:cNvPr id="123" name="Shape 123"/>
          <p:cNvSpPr txBox="1"/>
          <p:nvPr/>
        </p:nvSpPr>
        <p:spPr>
          <a:xfrm>
            <a:off x="2732125" y="2700300"/>
            <a:ext cx="1515600" cy="876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latin typeface="Verdana"/>
                <a:ea typeface="Verdana"/>
                <a:cs typeface="Verdana"/>
                <a:sym typeface="Verdana"/>
              </a:rPr>
              <a:t>SOUTH AMERICA</a:t>
            </a:r>
            <a:endParaRPr b="1">
              <a:latin typeface="Verdana"/>
              <a:ea typeface="Verdana"/>
              <a:cs typeface="Verdana"/>
              <a:sym typeface="Verdana"/>
            </a:endParaRPr>
          </a:p>
        </p:txBody>
      </p:sp>
      <p:sp>
        <p:nvSpPr>
          <p:cNvPr id="124" name="Shape 124"/>
          <p:cNvSpPr txBox="1"/>
          <p:nvPr/>
        </p:nvSpPr>
        <p:spPr>
          <a:xfrm>
            <a:off x="4704425" y="782900"/>
            <a:ext cx="1031700" cy="310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latin typeface="Verdana"/>
                <a:ea typeface="Verdana"/>
                <a:cs typeface="Verdana"/>
                <a:sym typeface="Verdana"/>
              </a:rPr>
              <a:t>EUROPE</a:t>
            </a:r>
            <a:endParaRPr b="1">
              <a:latin typeface="Verdana"/>
              <a:ea typeface="Verdana"/>
              <a:cs typeface="Verdana"/>
              <a:sym typeface="Verdana"/>
            </a:endParaRPr>
          </a:p>
        </p:txBody>
      </p:sp>
      <p:sp>
        <p:nvSpPr>
          <p:cNvPr id="125" name="Shape 125"/>
          <p:cNvSpPr txBox="1"/>
          <p:nvPr/>
        </p:nvSpPr>
        <p:spPr>
          <a:xfrm>
            <a:off x="7288150" y="3238800"/>
            <a:ext cx="1479000" cy="33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latin typeface="Verdana"/>
                <a:ea typeface="Verdana"/>
                <a:cs typeface="Verdana"/>
                <a:sym typeface="Verdana"/>
              </a:rPr>
              <a:t>AUSTRALIA</a:t>
            </a:r>
            <a:endParaRPr b="1">
              <a:latin typeface="Verdana"/>
              <a:ea typeface="Verdana"/>
              <a:cs typeface="Verdana"/>
              <a:sym typeface="Verdana"/>
            </a:endParaRPr>
          </a:p>
        </p:txBody>
      </p:sp>
      <p:sp>
        <p:nvSpPr>
          <p:cNvPr id="126" name="Shape 126"/>
          <p:cNvSpPr txBox="1"/>
          <p:nvPr/>
        </p:nvSpPr>
        <p:spPr>
          <a:xfrm>
            <a:off x="6484725" y="1001975"/>
            <a:ext cx="2218500" cy="33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latin typeface="Verdana"/>
                <a:ea typeface="Verdana"/>
                <a:cs typeface="Verdana"/>
                <a:sym typeface="Verdana"/>
              </a:rPr>
              <a:t>ASIA</a:t>
            </a:r>
            <a:endParaRPr b="1">
              <a:latin typeface="Verdana"/>
              <a:ea typeface="Verdana"/>
              <a:cs typeface="Verdana"/>
              <a:sym typeface="Verdana"/>
            </a:endParaRPr>
          </a:p>
        </p:txBody>
      </p:sp>
      <p:sp>
        <p:nvSpPr>
          <p:cNvPr id="127" name="Shape 127"/>
          <p:cNvSpPr/>
          <p:nvPr/>
        </p:nvSpPr>
        <p:spPr>
          <a:xfrm>
            <a:off x="1590925" y="609425"/>
            <a:ext cx="228300" cy="766925"/>
          </a:xfrm>
          <a:custGeom>
            <a:avLst/>
            <a:gdLst/>
            <a:ahLst/>
            <a:cxnLst/>
            <a:rect l="0" t="0" r="0" b="0"/>
            <a:pathLst>
              <a:path w="9132" h="30677" extrusionOk="0">
                <a:moveTo>
                  <a:pt x="0" y="0"/>
                </a:moveTo>
                <a:cubicBezTo>
                  <a:pt x="10669" y="0"/>
                  <a:pt x="3195" y="21812"/>
                  <a:pt x="9132" y="30677"/>
                </a:cubicBezTo>
              </a:path>
            </a:pathLst>
          </a:custGeom>
          <a:noFill/>
          <a:ln w="28575" cap="flat" cmpd="sng">
            <a:solidFill>
              <a:srgbClr val="FF0000"/>
            </a:solidFill>
            <a:prstDash val="solid"/>
            <a:round/>
            <a:headEnd type="none" w="lg" len="lg"/>
            <a:tailEnd type="none" w="lg" len="lg"/>
          </a:ln>
        </p:spPr>
      </p:sp>
      <p:sp>
        <p:nvSpPr>
          <p:cNvPr id="128" name="Shape 128"/>
          <p:cNvSpPr/>
          <p:nvPr/>
        </p:nvSpPr>
        <p:spPr>
          <a:xfrm>
            <a:off x="1764400" y="527275"/>
            <a:ext cx="1342175" cy="3706875"/>
          </a:xfrm>
          <a:custGeom>
            <a:avLst/>
            <a:gdLst/>
            <a:ahLst/>
            <a:cxnLst/>
            <a:rect l="0" t="0" r="0" b="0"/>
            <a:pathLst>
              <a:path w="53687" h="148275" extrusionOk="0">
                <a:moveTo>
                  <a:pt x="0" y="0"/>
                </a:moveTo>
                <a:cubicBezTo>
                  <a:pt x="2582" y="0"/>
                  <a:pt x="4108" y="3288"/>
                  <a:pt x="5478" y="5478"/>
                </a:cubicBezTo>
                <a:cubicBezTo>
                  <a:pt x="14161" y="19365"/>
                  <a:pt x="5881" y="40064"/>
                  <a:pt x="14974" y="53687"/>
                </a:cubicBezTo>
                <a:cubicBezTo>
                  <a:pt x="18204" y="58527"/>
                  <a:pt x="21453" y="63448"/>
                  <a:pt x="25567" y="67565"/>
                </a:cubicBezTo>
                <a:cubicBezTo>
                  <a:pt x="28684" y="70685"/>
                  <a:pt x="34577" y="71723"/>
                  <a:pt x="35791" y="75964"/>
                </a:cubicBezTo>
                <a:cubicBezTo>
                  <a:pt x="36328" y="77840"/>
                  <a:pt x="34657" y="80557"/>
                  <a:pt x="36156" y="81807"/>
                </a:cubicBezTo>
                <a:cubicBezTo>
                  <a:pt x="40625" y="85533"/>
                  <a:pt x="47043" y="87406"/>
                  <a:pt x="50033" y="92399"/>
                </a:cubicBezTo>
                <a:cubicBezTo>
                  <a:pt x="54223" y="99396"/>
                  <a:pt x="49669" y="108709"/>
                  <a:pt x="49669" y="116866"/>
                </a:cubicBezTo>
                <a:cubicBezTo>
                  <a:pt x="49669" y="127420"/>
                  <a:pt x="53687" y="137720"/>
                  <a:pt x="53687" y="148275"/>
                </a:cubicBezTo>
              </a:path>
            </a:pathLst>
          </a:custGeom>
          <a:noFill/>
          <a:ln w="28575" cap="flat" cmpd="sng">
            <a:solidFill>
              <a:srgbClr val="FF0000"/>
            </a:solidFill>
            <a:prstDash val="solid"/>
            <a:round/>
            <a:headEnd type="none" w="lg" len="lg"/>
            <a:tailEnd type="none" w="lg" len="lg"/>
          </a:ln>
        </p:spPr>
      </p:sp>
      <p:sp>
        <p:nvSpPr>
          <p:cNvPr id="129" name="Shape 129"/>
          <p:cNvSpPr/>
          <p:nvPr/>
        </p:nvSpPr>
        <p:spPr>
          <a:xfrm>
            <a:off x="2010900" y="655125"/>
            <a:ext cx="374375" cy="885575"/>
          </a:xfrm>
          <a:custGeom>
            <a:avLst/>
            <a:gdLst/>
            <a:ahLst/>
            <a:cxnLst/>
            <a:rect l="0" t="0" r="0" b="0"/>
            <a:pathLst>
              <a:path w="14975" h="35423" extrusionOk="0">
                <a:moveTo>
                  <a:pt x="0" y="0"/>
                </a:moveTo>
                <a:cubicBezTo>
                  <a:pt x="4059" y="12159"/>
                  <a:pt x="3496" y="29715"/>
                  <a:pt x="14975" y="35423"/>
                </a:cubicBezTo>
              </a:path>
            </a:pathLst>
          </a:custGeom>
          <a:noFill/>
          <a:ln w="28575" cap="flat" cmpd="sng">
            <a:solidFill>
              <a:srgbClr val="FF0000"/>
            </a:solidFill>
            <a:prstDash val="solid"/>
            <a:round/>
            <a:headEnd type="none" w="lg" len="lg"/>
            <a:tailEnd type="none" w="lg" len="lg"/>
          </a:ln>
        </p:spPr>
      </p:sp>
      <p:sp>
        <p:nvSpPr>
          <p:cNvPr id="130" name="Shape 130"/>
          <p:cNvSpPr/>
          <p:nvPr/>
        </p:nvSpPr>
        <p:spPr>
          <a:xfrm>
            <a:off x="2056625" y="554675"/>
            <a:ext cx="703000" cy="751450"/>
          </a:xfrm>
          <a:custGeom>
            <a:avLst/>
            <a:gdLst/>
            <a:ahLst/>
            <a:cxnLst/>
            <a:rect l="0" t="0" r="0" b="0"/>
            <a:pathLst>
              <a:path w="28120" h="30058" extrusionOk="0">
                <a:moveTo>
                  <a:pt x="0" y="0"/>
                </a:moveTo>
                <a:cubicBezTo>
                  <a:pt x="6702" y="6704"/>
                  <a:pt x="5901" y="18416"/>
                  <a:pt x="11685" y="25928"/>
                </a:cubicBezTo>
                <a:cubicBezTo>
                  <a:pt x="15125" y="30396"/>
                  <a:pt x="22480" y="29945"/>
                  <a:pt x="28120" y="29945"/>
                </a:cubicBezTo>
              </a:path>
            </a:pathLst>
          </a:custGeom>
          <a:noFill/>
          <a:ln w="28575" cap="flat" cmpd="sng">
            <a:solidFill>
              <a:srgbClr val="FF0000"/>
            </a:solidFill>
            <a:prstDash val="solid"/>
            <a:round/>
            <a:headEnd type="none" w="lg" len="lg"/>
            <a:tailEnd type="none" w="lg" len="lg"/>
          </a:ln>
        </p:spPr>
      </p:sp>
      <p:sp>
        <p:nvSpPr>
          <p:cNvPr id="131" name="Shape 131"/>
          <p:cNvSpPr/>
          <p:nvPr/>
        </p:nvSpPr>
        <p:spPr>
          <a:xfrm>
            <a:off x="2613550" y="2453700"/>
            <a:ext cx="99750" cy="566125"/>
          </a:xfrm>
          <a:custGeom>
            <a:avLst/>
            <a:gdLst/>
            <a:ahLst/>
            <a:cxnLst/>
            <a:rect l="0" t="0" r="0" b="0"/>
            <a:pathLst>
              <a:path w="3990" h="22645" extrusionOk="0">
                <a:moveTo>
                  <a:pt x="0" y="0"/>
                </a:moveTo>
                <a:cubicBezTo>
                  <a:pt x="6101" y="4577"/>
                  <a:pt x="3286" y="15017"/>
                  <a:pt x="3286" y="22645"/>
                </a:cubicBezTo>
              </a:path>
            </a:pathLst>
          </a:custGeom>
          <a:noFill/>
          <a:ln w="28575" cap="flat" cmpd="sng">
            <a:solidFill>
              <a:srgbClr val="FF0000"/>
            </a:solidFill>
            <a:prstDash val="solid"/>
            <a:round/>
            <a:headEnd type="none" w="lg" len="lg"/>
            <a:tailEnd type="none" w="lg" len="lg"/>
          </a:ln>
        </p:spPr>
      </p:sp>
      <p:sp>
        <p:nvSpPr>
          <p:cNvPr id="132" name="Shape 132"/>
          <p:cNvSpPr/>
          <p:nvPr/>
        </p:nvSpPr>
        <p:spPr>
          <a:xfrm>
            <a:off x="2713900" y="2408075"/>
            <a:ext cx="748725" cy="292225"/>
          </a:xfrm>
          <a:custGeom>
            <a:avLst/>
            <a:gdLst/>
            <a:ahLst/>
            <a:cxnLst/>
            <a:rect l="0" t="0" r="0" b="0"/>
            <a:pathLst>
              <a:path w="29949" h="11689" extrusionOk="0">
                <a:moveTo>
                  <a:pt x="0" y="0"/>
                </a:moveTo>
                <a:cubicBezTo>
                  <a:pt x="10165" y="3393"/>
                  <a:pt x="19232" y="11689"/>
                  <a:pt x="29949" y="11689"/>
                </a:cubicBezTo>
              </a:path>
            </a:pathLst>
          </a:custGeom>
          <a:noFill/>
          <a:ln w="28575" cap="flat" cmpd="sng">
            <a:solidFill>
              <a:srgbClr val="FF0000"/>
            </a:solidFill>
            <a:prstDash val="solid"/>
            <a:round/>
            <a:headEnd type="none" w="lg" len="lg"/>
            <a:tailEnd type="none" w="lg" len="lg"/>
          </a:ln>
        </p:spPr>
      </p:sp>
      <p:sp>
        <p:nvSpPr>
          <p:cNvPr id="133" name="Shape 133"/>
          <p:cNvSpPr/>
          <p:nvPr/>
        </p:nvSpPr>
        <p:spPr>
          <a:xfrm>
            <a:off x="2887375" y="2691100"/>
            <a:ext cx="116625" cy="1141275"/>
          </a:xfrm>
          <a:custGeom>
            <a:avLst/>
            <a:gdLst/>
            <a:ahLst/>
            <a:cxnLst/>
            <a:rect l="0" t="0" r="0" b="0"/>
            <a:pathLst>
              <a:path w="4665" h="45651" extrusionOk="0">
                <a:moveTo>
                  <a:pt x="0" y="0"/>
                </a:moveTo>
                <a:cubicBezTo>
                  <a:pt x="4188" y="14631"/>
                  <a:pt x="7553" y="32046"/>
                  <a:pt x="732" y="45651"/>
                </a:cubicBezTo>
              </a:path>
            </a:pathLst>
          </a:custGeom>
          <a:noFill/>
          <a:ln w="28575" cap="flat" cmpd="sng">
            <a:solidFill>
              <a:srgbClr val="FF0000"/>
            </a:solidFill>
            <a:prstDash val="solid"/>
            <a:round/>
            <a:headEnd type="none" w="lg" len="lg"/>
            <a:tailEnd type="none" w="lg" len="lg"/>
          </a:ln>
        </p:spPr>
      </p:sp>
      <p:sp>
        <p:nvSpPr>
          <p:cNvPr id="134" name="Shape 134"/>
          <p:cNvSpPr/>
          <p:nvPr/>
        </p:nvSpPr>
        <p:spPr>
          <a:xfrm>
            <a:off x="4530875" y="1787225"/>
            <a:ext cx="785150" cy="520400"/>
          </a:xfrm>
          <a:custGeom>
            <a:avLst/>
            <a:gdLst/>
            <a:ahLst/>
            <a:cxnLst/>
            <a:rect l="0" t="0" r="0" b="0"/>
            <a:pathLst>
              <a:path w="31406" h="20816" extrusionOk="0">
                <a:moveTo>
                  <a:pt x="31406" y="20816"/>
                </a:moveTo>
                <a:cubicBezTo>
                  <a:pt x="27113" y="9013"/>
                  <a:pt x="12559" y="0"/>
                  <a:pt x="0" y="0"/>
                </a:cubicBezTo>
              </a:path>
            </a:pathLst>
          </a:custGeom>
          <a:noFill/>
          <a:ln w="28575" cap="flat" cmpd="sng">
            <a:solidFill>
              <a:srgbClr val="FF0000"/>
            </a:solidFill>
            <a:prstDash val="solid"/>
            <a:round/>
            <a:headEnd type="none" w="lg" len="lg"/>
            <a:tailEnd type="none" w="lg" len="lg"/>
          </a:ln>
        </p:spPr>
      </p:sp>
      <p:sp>
        <p:nvSpPr>
          <p:cNvPr id="135" name="Shape 135"/>
          <p:cNvSpPr/>
          <p:nvPr/>
        </p:nvSpPr>
        <p:spPr>
          <a:xfrm>
            <a:off x="5371197" y="1417707"/>
            <a:ext cx="1140925" cy="862525"/>
          </a:xfrm>
          <a:custGeom>
            <a:avLst/>
            <a:gdLst/>
            <a:ahLst/>
            <a:cxnLst/>
            <a:rect l="0" t="0" r="0" b="0"/>
            <a:pathLst>
              <a:path w="45637" h="34501" extrusionOk="0">
                <a:moveTo>
                  <a:pt x="350" y="34501"/>
                </a:moveTo>
                <a:cubicBezTo>
                  <a:pt x="-2450" y="19078"/>
                  <a:pt x="17161" y="3458"/>
                  <a:pt x="32488" y="174"/>
                </a:cubicBezTo>
                <a:cubicBezTo>
                  <a:pt x="37844" y="-974"/>
                  <a:pt x="43197" y="5128"/>
                  <a:pt x="45637" y="10034"/>
                </a:cubicBezTo>
              </a:path>
            </a:pathLst>
          </a:custGeom>
          <a:noFill/>
          <a:ln w="28575" cap="flat" cmpd="sng">
            <a:solidFill>
              <a:srgbClr val="FF0000"/>
            </a:solidFill>
            <a:prstDash val="solid"/>
            <a:round/>
            <a:headEnd type="none" w="lg" len="lg"/>
            <a:tailEnd type="none" w="lg" len="lg"/>
          </a:ln>
        </p:spPr>
      </p:sp>
      <p:sp>
        <p:nvSpPr>
          <p:cNvPr id="136" name="Shape 136"/>
          <p:cNvSpPr/>
          <p:nvPr/>
        </p:nvSpPr>
        <p:spPr>
          <a:xfrm>
            <a:off x="4932550" y="839672"/>
            <a:ext cx="903900" cy="792375"/>
          </a:xfrm>
          <a:custGeom>
            <a:avLst/>
            <a:gdLst/>
            <a:ahLst/>
            <a:cxnLst/>
            <a:rect l="0" t="0" r="0" b="0"/>
            <a:pathLst>
              <a:path w="36156" h="31695" extrusionOk="0">
                <a:moveTo>
                  <a:pt x="36156" y="31695"/>
                </a:moveTo>
                <a:cubicBezTo>
                  <a:pt x="28612" y="25093"/>
                  <a:pt x="30486" y="11719"/>
                  <a:pt x="23742" y="4303"/>
                </a:cubicBezTo>
                <a:cubicBezTo>
                  <a:pt x="18394" y="-1576"/>
                  <a:pt x="7543" y="-392"/>
                  <a:pt x="0" y="2110"/>
                </a:cubicBezTo>
              </a:path>
            </a:pathLst>
          </a:custGeom>
          <a:noFill/>
          <a:ln w="28575" cap="flat" cmpd="sng">
            <a:solidFill>
              <a:srgbClr val="FF0000"/>
            </a:solidFill>
            <a:prstDash val="solid"/>
            <a:round/>
            <a:headEnd type="none" w="lg" len="lg"/>
            <a:tailEnd type="none" w="lg" len="lg"/>
          </a:ln>
        </p:spPr>
      </p:sp>
      <p:sp>
        <p:nvSpPr>
          <p:cNvPr id="137" name="Shape 137"/>
          <p:cNvSpPr/>
          <p:nvPr/>
        </p:nvSpPr>
        <p:spPr>
          <a:xfrm>
            <a:off x="5489500" y="700750"/>
            <a:ext cx="219175" cy="182575"/>
          </a:xfrm>
          <a:custGeom>
            <a:avLst/>
            <a:gdLst/>
            <a:ahLst/>
            <a:cxnLst/>
            <a:rect l="0" t="0" r="0" b="0"/>
            <a:pathLst>
              <a:path w="8767" h="7303" extrusionOk="0">
                <a:moveTo>
                  <a:pt x="0" y="7303"/>
                </a:moveTo>
                <a:cubicBezTo>
                  <a:pt x="2114" y="4141"/>
                  <a:pt x="4963" y="0"/>
                  <a:pt x="8767" y="0"/>
                </a:cubicBezTo>
              </a:path>
            </a:pathLst>
          </a:custGeom>
          <a:noFill/>
          <a:ln w="28575" cap="flat" cmpd="sng">
            <a:solidFill>
              <a:srgbClr val="FF0000"/>
            </a:solidFill>
            <a:prstDash val="solid"/>
            <a:round/>
            <a:headEnd type="none" w="lg" len="lg"/>
            <a:tailEnd type="none" w="lg" len="lg"/>
          </a:ln>
        </p:spPr>
      </p:sp>
      <p:sp>
        <p:nvSpPr>
          <p:cNvPr id="138" name="Shape 138"/>
          <p:cNvSpPr/>
          <p:nvPr/>
        </p:nvSpPr>
        <p:spPr>
          <a:xfrm>
            <a:off x="6265625" y="1221330"/>
            <a:ext cx="1734725" cy="2255000"/>
          </a:xfrm>
          <a:custGeom>
            <a:avLst/>
            <a:gdLst/>
            <a:ahLst/>
            <a:cxnLst/>
            <a:rect l="0" t="0" r="0" b="0"/>
            <a:pathLst>
              <a:path w="69389" h="90200" extrusionOk="0">
                <a:moveTo>
                  <a:pt x="0" y="8393"/>
                </a:moveTo>
                <a:cubicBezTo>
                  <a:pt x="2312" y="6742"/>
                  <a:pt x="3568" y="3604"/>
                  <a:pt x="6207" y="2551"/>
                </a:cubicBezTo>
                <a:cubicBezTo>
                  <a:pt x="15464" y="-1146"/>
                  <a:pt x="30664" y="-1616"/>
                  <a:pt x="35791" y="6933"/>
                </a:cubicBezTo>
                <a:cubicBezTo>
                  <a:pt x="42201" y="17624"/>
                  <a:pt x="39076" y="31719"/>
                  <a:pt x="39076" y="44185"/>
                </a:cubicBezTo>
                <a:cubicBezTo>
                  <a:pt x="39076" y="48447"/>
                  <a:pt x="37533" y="53154"/>
                  <a:pt x="39441" y="56966"/>
                </a:cubicBezTo>
                <a:cubicBezTo>
                  <a:pt x="43566" y="65209"/>
                  <a:pt x="55073" y="66777"/>
                  <a:pt x="62450" y="72305"/>
                </a:cubicBezTo>
                <a:cubicBezTo>
                  <a:pt x="67569" y="76141"/>
                  <a:pt x="67007" y="84262"/>
                  <a:pt x="69389" y="90200"/>
                </a:cubicBezTo>
              </a:path>
            </a:pathLst>
          </a:custGeom>
          <a:noFill/>
          <a:ln w="28575" cap="flat" cmpd="sng">
            <a:solidFill>
              <a:srgbClr val="FF0000"/>
            </a:solidFill>
            <a:prstDash val="solid"/>
            <a:round/>
            <a:headEnd type="none" w="lg" len="lg"/>
            <a:tailEnd type="none" w="lg" len="lg"/>
          </a:ln>
        </p:spPr>
      </p:sp>
      <p:sp>
        <p:nvSpPr>
          <p:cNvPr id="139" name="Shape 139"/>
          <p:cNvSpPr/>
          <p:nvPr/>
        </p:nvSpPr>
        <p:spPr>
          <a:xfrm>
            <a:off x="7361200" y="2444600"/>
            <a:ext cx="233225" cy="254700"/>
          </a:xfrm>
          <a:custGeom>
            <a:avLst/>
            <a:gdLst/>
            <a:ahLst/>
            <a:cxnLst/>
            <a:rect l="0" t="0" r="0" b="0"/>
            <a:pathLst>
              <a:path w="9329" h="10188" extrusionOk="0">
                <a:moveTo>
                  <a:pt x="0" y="9860"/>
                </a:moveTo>
                <a:cubicBezTo>
                  <a:pt x="2961" y="10232"/>
                  <a:pt x="6978" y="10424"/>
                  <a:pt x="8767" y="8035"/>
                </a:cubicBezTo>
                <a:cubicBezTo>
                  <a:pt x="10398" y="5855"/>
                  <a:pt x="7966" y="2640"/>
                  <a:pt x="7306" y="0"/>
                </a:cubicBezTo>
              </a:path>
            </a:pathLst>
          </a:custGeom>
          <a:noFill/>
          <a:ln w="28575" cap="flat" cmpd="sng">
            <a:solidFill>
              <a:srgbClr val="FF0000"/>
            </a:solidFill>
            <a:prstDash val="solid"/>
            <a:round/>
            <a:headEnd type="none" w="lg" len="lg"/>
            <a:tailEnd type="none" w="lg" len="lg"/>
          </a:ln>
        </p:spPr>
      </p:sp>
      <p:sp>
        <p:nvSpPr>
          <p:cNvPr id="140" name="Shape 140"/>
          <p:cNvSpPr/>
          <p:nvPr/>
        </p:nvSpPr>
        <p:spPr>
          <a:xfrm>
            <a:off x="7525550" y="3083750"/>
            <a:ext cx="374350" cy="438200"/>
          </a:xfrm>
          <a:custGeom>
            <a:avLst/>
            <a:gdLst/>
            <a:ahLst/>
            <a:cxnLst/>
            <a:rect l="0" t="0" r="0" b="0"/>
            <a:pathLst>
              <a:path w="14974" h="17528" extrusionOk="0">
                <a:moveTo>
                  <a:pt x="14974" y="0"/>
                </a:moveTo>
                <a:cubicBezTo>
                  <a:pt x="14974" y="7684"/>
                  <a:pt x="7535" y="16024"/>
                  <a:pt x="0" y="17528"/>
                </a:cubicBezTo>
              </a:path>
            </a:pathLst>
          </a:custGeom>
          <a:noFill/>
          <a:ln w="28575" cap="flat" cmpd="sng">
            <a:solidFill>
              <a:srgbClr val="FF0000"/>
            </a:solidFill>
            <a:prstDash val="solid"/>
            <a:round/>
            <a:headEnd type="none" w="lg" len="lg"/>
            <a:tailEnd type="none" w="lg" len="lg"/>
          </a:ln>
        </p:spPr>
      </p:sp>
      <p:sp>
        <p:nvSpPr>
          <p:cNvPr id="141" name="Shape 141"/>
          <p:cNvSpPr/>
          <p:nvPr/>
        </p:nvSpPr>
        <p:spPr>
          <a:xfrm>
            <a:off x="7397700" y="2711132"/>
            <a:ext cx="1223525" cy="153450"/>
          </a:xfrm>
          <a:custGeom>
            <a:avLst/>
            <a:gdLst/>
            <a:ahLst/>
            <a:cxnLst/>
            <a:rect l="0" t="0" r="0" b="0"/>
            <a:pathLst>
              <a:path w="48941" h="6138" extrusionOk="0">
                <a:moveTo>
                  <a:pt x="0" y="660"/>
                </a:moveTo>
                <a:cubicBezTo>
                  <a:pt x="16315" y="-1150"/>
                  <a:pt x="33360" y="968"/>
                  <a:pt x="48941" y="6138"/>
                </a:cubicBezTo>
              </a:path>
            </a:pathLst>
          </a:custGeom>
          <a:noFill/>
          <a:ln w="28575" cap="flat" cmpd="sng">
            <a:solidFill>
              <a:srgbClr val="FF0000"/>
            </a:solidFill>
            <a:prstDash val="solid"/>
            <a:round/>
            <a:headEnd type="none" w="lg" len="lg"/>
            <a:tailEnd type="none" w="lg" len="lg"/>
          </a:ln>
        </p:spPr>
      </p:sp>
      <p:sp>
        <p:nvSpPr>
          <p:cNvPr id="142" name="Shape 142"/>
          <p:cNvSpPr/>
          <p:nvPr/>
        </p:nvSpPr>
        <p:spPr>
          <a:xfrm>
            <a:off x="6539525" y="554675"/>
            <a:ext cx="228200" cy="675600"/>
          </a:xfrm>
          <a:custGeom>
            <a:avLst/>
            <a:gdLst/>
            <a:ahLst/>
            <a:cxnLst/>
            <a:rect l="0" t="0" r="0" b="0"/>
            <a:pathLst>
              <a:path w="9128" h="27024" extrusionOk="0">
                <a:moveTo>
                  <a:pt x="0" y="27024"/>
                </a:moveTo>
                <a:cubicBezTo>
                  <a:pt x="8507" y="22778"/>
                  <a:pt x="9128" y="9507"/>
                  <a:pt x="9128" y="0"/>
                </a:cubicBezTo>
              </a:path>
            </a:pathLst>
          </a:custGeom>
          <a:noFill/>
          <a:ln w="28575" cap="flat" cmpd="sng">
            <a:solidFill>
              <a:srgbClr val="FF0000"/>
            </a:solidFill>
            <a:prstDash val="solid"/>
            <a:round/>
            <a:headEnd type="none" w="lg" len="lg"/>
            <a:tailEnd type="none" w="lg" len="lg"/>
          </a:ln>
        </p:spPr>
      </p:sp>
      <p:sp>
        <p:nvSpPr>
          <p:cNvPr id="143" name="Shape 143"/>
          <p:cNvSpPr/>
          <p:nvPr/>
        </p:nvSpPr>
        <p:spPr>
          <a:xfrm>
            <a:off x="7251650" y="499806"/>
            <a:ext cx="365250" cy="1095725"/>
          </a:xfrm>
          <a:custGeom>
            <a:avLst/>
            <a:gdLst/>
            <a:ahLst/>
            <a:cxnLst/>
            <a:rect l="0" t="0" r="0" b="0"/>
            <a:pathLst>
              <a:path w="14610" h="43829" extrusionOk="0">
                <a:moveTo>
                  <a:pt x="0" y="43829"/>
                </a:moveTo>
                <a:cubicBezTo>
                  <a:pt x="8652" y="34085"/>
                  <a:pt x="-338" y="17703"/>
                  <a:pt x="1096" y="4752"/>
                </a:cubicBezTo>
                <a:cubicBezTo>
                  <a:pt x="1617" y="44"/>
                  <a:pt x="9965" y="-557"/>
                  <a:pt x="14610" y="367"/>
                </a:cubicBezTo>
              </a:path>
            </a:pathLst>
          </a:custGeom>
          <a:noFill/>
          <a:ln w="28575" cap="flat" cmpd="sng">
            <a:solidFill>
              <a:srgbClr val="FF0000"/>
            </a:solidFill>
            <a:prstDash val="solid"/>
            <a:round/>
            <a:headEnd type="none" w="lg" len="lg"/>
            <a:tailEnd type="none" w="lg" len="lg"/>
          </a:ln>
        </p:spPr>
      </p:sp>
      <p:sp>
        <p:nvSpPr>
          <p:cNvPr id="144" name="Shape 144"/>
          <p:cNvSpPr/>
          <p:nvPr/>
        </p:nvSpPr>
        <p:spPr>
          <a:xfrm>
            <a:off x="7279050" y="1239375"/>
            <a:ext cx="611750" cy="384400"/>
          </a:xfrm>
          <a:custGeom>
            <a:avLst/>
            <a:gdLst/>
            <a:ahLst/>
            <a:cxnLst/>
            <a:rect l="0" t="0" r="0" b="0"/>
            <a:pathLst>
              <a:path w="24470" h="15376" extrusionOk="0">
                <a:moveTo>
                  <a:pt x="0" y="15342"/>
                </a:moveTo>
                <a:cubicBezTo>
                  <a:pt x="2628" y="15342"/>
                  <a:pt x="5924" y="15478"/>
                  <a:pt x="7671" y="13514"/>
                </a:cubicBezTo>
                <a:cubicBezTo>
                  <a:pt x="9518" y="11435"/>
                  <a:pt x="8643" y="7388"/>
                  <a:pt x="10957" y="5846"/>
                </a:cubicBezTo>
                <a:cubicBezTo>
                  <a:pt x="13873" y="3902"/>
                  <a:pt x="17380" y="10181"/>
                  <a:pt x="20817" y="9496"/>
                </a:cubicBezTo>
                <a:cubicBezTo>
                  <a:pt x="24142" y="8832"/>
                  <a:pt x="24470" y="3391"/>
                  <a:pt x="24470" y="0"/>
                </a:cubicBezTo>
              </a:path>
            </a:pathLst>
          </a:custGeom>
          <a:noFill/>
          <a:ln w="28575" cap="flat" cmpd="sng">
            <a:solidFill>
              <a:srgbClr val="FF0000"/>
            </a:solidFill>
            <a:prstDash val="solid"/>
            <a:round/>
            <a:headEnd type="none" w="lg" len="lg"/>
            <a:tailEnd type="none" w="lg" len="lg"/>
          </a:ln>
        </p:spPr>
      </p:sp>
      <p:sp>
        <p:nvSpPr>
          <p:cNvPr id="145" name="Shape 145"/>
          <p:cNvSpPr/>
          <p:nvPr/>
        </p:nvSpPr>
        <p:spPr>
          <a:xfrm>
            <a:off x="8150001" y="2773325"/>
            <a:ext cx="151675" cy="538650"/>
          </a:xfrm>
          <a:custGeom>
            <a:avLst/>
            <a:gdLst/>
            <a:ahLst/>
            <a:cxnLst/>
            <a:rect l="0" t="0" r="0" b="0"/>
            <a:pathLst>
              <a:path w="6067" h="21546" extrusionOk="0">
                <a:moveTo>
                  <a:pt x="221" y="0"/>
                </a:moveTo>
                <a:cubicBezTo>
                  <a:pt x="-598" y="7396"/>
                  <a:pt x="1601" y="15593"/>
                  <a:pt x="6067" y="21546"/>
                </a:cubicBezTo>
              </a:path>
            </a:pathLst>
          </a:custGeom>
          <a:noFill/>
          <a:ln w="28575" cap="flat" cmpd="sng">
            <a:solidFill>
              <a:srgbClr val="FF0000"/>
            </a:solidFill>
            <a:prstDash val="solid"/>
            <a:round/>
            <a:headEnd type="none" w="lg" len="lg"/>
            <a:tailEnd type="none" w="lg" len="lg"/>
          </a:ln>
        </p:spPr>
      </p:sp>
      <p:sp>
        <p:nvSpPr>
          <p:cNvPr id="146" name="Shape 146"/>
          <p:cNvSpPr/>
          <p:nvPr/>
        </p:nvSpPr>
        <p:spPr>
          <a:xfrm rot="5400000">
            <a:off x="5078700" y="2563325"/>
            <a:ext cx="233100" cy="254700"/>
          </a:xfrm>
          <a:prstGeom prst="chevron">
            <a:avLst>
              <a:gd name="adj" fmla="val 50000"/>
            </a:avLst>
          </a:pr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txBox="1"/>
          <p:nvPr/>
        </p:nvSpPr>
        <p:spPr>
          <a:xfrm>
            <a:off x="4448625" y="2711125"/>
            <a:ext cx="1616100" cy="33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b="1">
                <a:latin typeface="Comic Sans MS"/>
                <a:ea typeface="Comic Sans MS"/>
                <a:cs typeface="Comic Sans MS"/>
                <a:sym typeface="Comic Sans MS"/>
              </a:rPr>
              <a:t>we started here</a:t>
            </a:r>
            <a:endParaRPr b="1">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1000"/>
                                        <p:tgtEl>
                                          <p:spTgt spid="146"/>
                                        </p:tgtEl>
                                        <p:attrNameLst>
                                          <p:attrName>ppt_w</p:attrName>
                                        </p:attrNameLst>
                                      </p:cBhvr>
                                      <p:tavLst>
                                        <p:tav tm="0">
                                          <p:val>
                                            <p:strVal val="0"/>
                                          </p:val>
                                        </p:tav>
                                        <p:tav tm="100000">
                                          <p:val>
                                            <p:strVal val="#ppt_w"/>
                                          </p:val>
                                        </p:tav>
                                      </p:tavLst>
                                    </p:anim>
                                    <p:anim calcmode="lin" valueType="num">
                                      <p:cBhvr additive="base">
                                        <p:cTn id="8" dur="1000"/>
                                        <p:tgtEl>
                                          <p:spTgt spid="14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7"/>
                                        </p:tgtEl>
                                        <p:attrNameLst>
                                          <p:attrName>style.visibility</p:attrName>
                                        </p:attrNameLst>
                                      </p:cBhvr>
                                      <p:to>
                                        <p:strVal val="visible"/>
                                      </p:to>
                                    </p:set>
                                    <p:anim calcmode="lin" valueType="num">
                                      <p:cBhvr additive="base">
                                        <p:cTn id="13" dur="1000"/>
                                        <p:tgtEl>
                                          <p:spTgt spid="147"/>
                                        </p:tgtEl>
                                        <p:attrNameLst>
                                          <p:attrName>ppt_w</p:attrName>
                                        </p:attrNameLst>
                                      </p:cBhvr>
                                      <p:tavLst>
                                        <p:tav tm="0">
                                          <p:val>
                                            <p:strVal val="0"/>
                                          </p:val>
                                        </p:tav>
                                        <p:tav tm="100000">
                                          <p:val>
                                            <p:strVal val="#ppt_w"/>
                                          </p:val>
                                        </p:tav>
                                      </p:tavLst>
                                    </p:anim>
                                    <p:anim calcmode="lin" valueType="num">
                                      <p:cBhvr additive="base">
                                        <p:cTn id="14" dur="1000"/>
                                        <p:tgtEl>
                                          <p:spTgt spid="147"/>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Související obrázek"/>
          <p:cNvPicPr preferRelativeResize="0"/>
          <p:nvPr/>
        </p:nvPicPr>
        <p:blipFill rotWithShape="1">
          <a:blip r:embed="rId3">
            <a:alphaModFix/>
          </a:blip>
          <a:srcRect t="12502" b="12495"/>
          <a:stretch/>
        </p:blipFill>
        <p:spPr>
          <a:xfrm>
            <a:off x="0" y="0"/>
            <a:ext cx="9144000" cy="5143496"/>
          </a:xfrm>
          <a:prstGeom prst="rect">
            <a:avLst/>
          </a:prstGeom>
          <a:noFill/>
          <a:ln>
            <a:noFill/>
          </a:ln>
        </p:spPr>
      </p:pic>
      <p:sp>
        <p:nvSpPr>
          <p:cNvPr id="153" name="Shape 153"/>
          <p:cNvSpPr/>
          <p:nvPr/>
        </p:nvSpPr>
        <p:spPr>
          <a:xfrm>
            <a:off x="342825" y="1323975"/>
            <a:ext cx="3810300" cy="3467100"/>
          </a:xfrm>
          <a:prstGeom prst="rect">
            <a:avLst/>
          </a:prstGeom>
          <a:solidFill>
            <a:srgbClr val="000000">
              <a:alpha val="8157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txBox="1">
            <a:spLocks noGrp="1"/>
          </p:cNvSpPr>
          <p:nvPr>
            <p:ph type="title"/>
          </p:nvPr>
        </p:nvSpPr>
        <p:spPr>
          <a:xfrm>
            <a:off x="1354175" y="574250"/>
            <a:ext cx="3477900" cy="1388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cs" sz="2400">
                <a:latin typeface="Verdana"/>
                <a:ea typeface="Verdana"/>
                <a:cs typeface="Verdana"/>
                <a:sym typeface="Verdana"/>
              </a:rPr>
              <a:t>150,000  </a:t>
            </a:r>
            <a:endParaRPr sz="2400">
              <a:latin typeface="Verdana"/>
              <a:ea typeface="Verdana"/>
              <a:cs typeface="Verdana"/>
              <a:sym typeface="Verdana"/>
            </a:endParaRPr>
          </a:p>
        </p:txBody>
      </p:sp>
      <p:sp>
        <p:nvSpPr>
          <p:cNvPr id="155" name="Shape 155"/>
          <p:cNvSpPr txBox="1">
            <a:spLocks noGrp="1"/>
          </p:cNvSpPr>
          <p:nvPr>
            <p:ph type="body" idx="1"/>
          </p:nvPr>
        </p:nvSpPr>
        <p:spPr>
          <a:xfrm>
            <a:off x="523325" y="3020275"/>
            <a:ext cx="3477900" cy="1534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cs"/>
              <a:t>  </a:t>
            </a:r>
            <a:endParaRPr/>
          </a:p>
        </p:txBody>
      </p:sp>
      <p:sp>
        <p:nvSpPr>
          <p:cNvPr id="156" name="Shape 156"/>
          <p:cNvSpPr txBox="1"/>
          <p:nvPr/>
        </p:nvSpPr>
        <p:spPr>
          <a:xfrm>
            <a:off x="523325" y="2106650"/>
            <a:ext cx="3661200" cy="222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2400">
                <a:solidFill>
                  <a:srgbClr val="FFFFFF"/>
                </a:solidFill>
                <a:latin typeface="Times New Roman"/>
                <a:ea typeface="Times New Roman"/>
                <a:cs typeface="Times New Roman"/>
                <a:sym typeface="Times New Roman"/>
              </a:rPr>
              <a:t>Modern human beings (homo sapiens) first appeared in Africa 150,000 years ago.</a:t>
            </a:r>
            <a:endParaRPr sz="2400">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1000"/>
                                        <p:tgtEl>
                                          <p:spTgt spid="154"/>
                                        </p:tgtEl>
                                        <p:attrNameLst>
                                          <p:attrName>ppt_w</p:attrName>
                                        </p:attrNameLst>
                                      </p:cBhvr>
                                      <p:tavLst>
                                        <p:tav tm="0">
                                          <p:val>
                                            <p:strVal val="0"/>
                                          </p:val>
                                        </p:tav>
                                        <p:tav tm="100000">
                                          <p:val>
                                            <p:strVal val="#ppt_w"/>
                                          </p:val>
                                        </p:tav>
                                      </p:tavLst>
                                    </p:anim>
                                    <p:anim calcmode="lin" valueType="num">
                                      <p:cBhvr additive="base">
                                        <p:cTn id="8" dur="1000"/>
                                        <p:tgtEl>
                                          <p:spTgt spid="15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6"/>
                                        </p:tgtEl>
                                        <p:attrNameLst>
                                          <p:attrName>style.visibility</p:attrName>
                                        </p:attrNameLst>
                                      </p:cBhvr>
                                      <p:to>
                                        <p:strVal val="visible"/>
                                      </p:to>
                                    </p:set>
                                    <p:anim calcmode="lin" valueType="num">
                                      <p:cBhvr additive="base">
                                        <p:cTn id="13" dur="1000"/>
                                        <p:tgtEl>
                                          <p:spTgt spid="156"/>
                                        </p:tgtEl>
                                        <p:attrNameLst>
                                          <p:attrName>ppt_w</p:attrName>
                                        </p:attrNameLst>
                                      </p:cBhvr>
                                      <p:tavLst>
                                        <p:tav tm="0">
                                          <p:val>
                                            <p:strVal val="0"/>
                                          </p:val>
                                        </p:tav>
                                        <p:tav tm="100000">
                                          <p:val>
                                            <p:strVal val="#ppt_w"/>
                                          </p:val>
                                        </p:tav>
                                      </p:tavLst>
                                    </p:anim>
                                    <p:anim calcmode="lin" valueType="num">
                                      <p:cBhvr additive="base">
                                        <p:cTn id="14" dur="1000"/>
                                        <p:tgtEl>
                                          <p:spTgt spid="1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523250" y="1523725"/>
            <a:ext cx="3477900" cy="1388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62" name="Shape 162"/>
          <p:cNvSpPr txBox="1">
            <a:spLocks noGrp="1"/>
          </p:cNvSpPr>
          <p:nvPr>
            <p:ph type="body" idx="1"/>
          </p:nvPr>
        </p:nvSpPr>
        <p:spPr>
          <a:xfrm>
            <a:off x="523325" y="3020275"/>
            <a:ext cx="3477900" cy="1534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63" name="Shape 163"/>
          <p:cNvSpPr txBox="1"/>
          <p:nvPr/>
        </p:nvSpPr>
        <p:spPr>
          <a:xfrm>
            <a:off x="264300" y="82150"/>
            <a:ext cx="8545800" cy="483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4800" b="1">
                <a:solidFill>
                  <a:srgbClr val="33DBDB"/>
                </a:solidFill>
                <a:latin typeface="Verdana"/>
                <a:ea typeface="Verdana"/>
                <a:cs typeface="Verdana"/>
                <a:sym typeface="Verdana"/>
              </a:rPr>
              <a:t>60,000 years ago</a:t>
            </a:r>
            <a:endParaRPr sz="4800" b="1">
              <a:solidFill>
                <a:srgbClr val="33DBDB"/>
              </a:solidFill>
              <a:latin typeface="Verdana"/>
              <a:ea typeface="Verdana"/>
              <a:cs typeface="Verdana"/>
              <a:sym typeface="Verdana"/>
            </a:endParaRPr>
          </a:p>
        </p:txBody>
      </p:sp>
      <p:sp>
        <p:nvSpPr>
          <p:cNvPr id="164" name="Shape 164"/>
          <p:cNvSpPr txBox="1"/>
          <p:nvPr/>
        </p:nvSpPr>
        <p:spPr>
          <a:xfrm>
            <a:off x="346525" y="983775"/>
            <a:ext cx="5213400" cy="1928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2400">
                <a:latin typeface="Times New Roman"/>
                <a:ea typeface="Times New Roman"/>
                <a:cs typeface="Times New Roman"/>
                <a:sym typeface="Times New Roman"/>
              </a:rPr>
              <a:t>For thousands of years they stayed in Africa,but about 60,000 years ago,they started to migrate into Asia.</a:t>
            </a:r>
            <a:endParaRPr sz="2400">
              <a:latin typeface="Times New Roman"/>
              <a:ea typeface="Times New Roman"/>
              <a:cs typeface="Times New Roman"/>
              <a:sym typeface="Times New Roman"/>
            </a:endParaRPr>
          </a:p>
        </p:txBody>
      </p:sp>
      <p:pic>
        <p:nvPicPr>
          <p:cNvPr id="165" name="Shape 165" descr="Výsledek obrázku pro homo sapiens png"/>
          <p:cNvPicPr preferRelativeResize="0"/>
          <p:nvPr/>
        </p:nvPicPr>
        <p:blipFill>
          <a:blip r:embed="rId3">
            <a:alphaModFix/>
          </a:blip>
          <a:stretch>
            <a:fillRect/>
          </a:stretch>
        </p:blipFill>
        <p:spPr>
          <a:xfrm>
            <a:off x="3848600" y="1997650"/>
            <a:ext cx="5459776" cy="3412375"/>
          </a:xfrm>
          <a:prstGeom prst="rect">
            <a:avLst/>
          </a:prstGeom>
          <a:noFill/>
          <a:ln>
            <a:noFill/>
          </a:ln>
        </p:spPr>
      </p:pic>
      <p:sp>
        <p:nvSpPr>
          <p:cNvPr id="166" name="Shape 166"/>
          <p:cNvSpPr/>
          <p:nvPr/>
        </p:nvSpPr>
        <p:spPr>
          <a:xfrm>
            <a:off x="355625" y="1018800"/>
            <a:ext cx="4930200" cy="1241700"/>
          </a:xfrm>
          <a:prstGeom prst="roundRect">
            <a:avLst>
              <a:gd name="adj" fmla="val 16667"/>
            </a:avLst>
          </a:prstGeom>
          <a:noFill/>
          <a:ln w="38100" cap="flat" cmpd="sng">
            <a:solidFill>
              <a:srgbClr val="33DBDB"/>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523250" y="1523725"/>
            <a:ext cx="3477900" cy="1388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72" name="Shape 172"/>
          <p:cNvSpPr txBox="1">
            <a:spLocks noGrp="1"/>
          </p:cNvSpPr>
          <p:nvPr>
            <p:ph type="body" idx="1"/>
          </p:nvPr>
        </p:nvSpPr>
        <p:spPr>
          <a:xfrm>
            <a:off x="523325" y="3020275"/>
            <a:ext cx="3477900" cy="1534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73" name="Shape 173"/>
          <p:cNvSpPr txBox="1"/>
          <p:nvPr/>
        </p:nvSpPr>
        <p:spPr>
          <a:xfrm>
            <a:off x="337325" y="118075"/>
            <a:ext cx="6993900" cy="129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4800" b="1">
                <a:solidFill>
                  <a:srgbClr val="33DBDB"/>
                </a:solidFill>
                <a:latin typeface="Verdana"/>
                <a:ea typeface="Verdana"/>
                <a:cs typeface="Verdana"/>
                <a:sym typeface="Verdana"/>
              </a:rPr>
              <a:t>35,000 years ago</a:t>
            </a:r>
            <a:endParaRPr sz="4800" b="1">
              <a:solidFill>
                <a:srgbClr val="33DBDB"/>
              </a:solidFill>
              <a:latin typeface="Verdana"/>
              <a:ea typeface="Verdana"/>
              <a:cs typeface="Verdana"/>
              <a:sym typeface="Verdana"/>
            </a:endParaRPr>
          </a:p>
        </p:txBody>
      </p:sp>
      <p:sp>
        <p:nvSpPr>
          <p:cNvPr id="174" name="Shape 174"/>
          <p:cNvSpPr txBox="1"/>
          <p:nvPr/>
        </p:nvSpPr>
        <p:spPr>
          <a:xfrm>
            <a:off x="337325" y="1012825"/>
            <a:ext cx="8235600" cy="1899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2400">
                <a:latin typeface="Times New Roman"/>
                <a:ea typeface="Times New Roman"/>
                <a:cs typeface="Times New Roman"/>
                <a:sym typeface="Times New Roman"/>
              </a:rPr>
              <a:t>From there,some went north and arrived in Europe about 35,000 years ago.Europe was much colder than today,as this was the time of the ice Age.However,there was plenty of food there.Our ancestors hunted huge animals,like mammoths and woollly rhinoceroses.There were already other people in Europe,too.These were the Neamderthals.</a:t>
            </a:r>
            <a:endParaRPr sz="2400">
              <a:latin typeface="Times New Roman"/>
              <a:ea typeface="Times New Roman"/>
              <a:cs typeface="Times New Roman"/>
              <a:sym typeface="Times New Roman"/>
            </a:endParaRPr>
          </a:p>
        </p:txBody>
      </p:sp>
      <p:sp>
        <p:nvSpPr>
          <p:cNvPr id="175" name="Shape 175"/>
          <p:cNvSpPr/>
          <p:nvPr/>
        </p:nvSpPr>
        <p:spPr>
          <a:xfrm>
            <a:off x="300800" y="1011175"/>
            <a:ext cx="8144100" cy="2364600"/>
          </a:xfrm>
          <a:prstGeom prst="roundRect">
            <a:avLst>
              <a:gd name="adj" fmla="val 16667"/>
            </a:avLst>
          </a:prstGeom>
          <a:noFill/>
          <a:ln w="38100" cap="flat" cmpd="sng">
            <a:solidFill>
              <a:srgbClr val="33DBDB"/>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76" name="Shape 176" descr="Výsledek obrázku pro homo sapiens  hd"/>
          <p:cNvPicPr preferRelativeResize="0"/>
          <p:nvPr/>
        </p:nvPicPr>
        <p:blipFill>
          <a:blip r:embed="rId3">
            <a:alphaModFix/>
          </a:blip>
          <a:stretch>
            <a:fillRect/>
          </a:stretch>
        </p:blipFill>
        <p:spPr>
          <a:xfrm>
            <a:off x="0" y="3465825"/>
            <a:ext cx="3526625" cy="1677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523250" y="1523725"/>
            <a:ext cx="3477900" cy="1388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82" name="Shape 182"/>
          <p:cNvSpPr txBox="1">
            <a:spLocks noGrp="1"/>
          </p:cNvSpPr>
          <p:nvPr>
            <p:ph type="body" idx="1"/>
          </p:nvPr>
        </p:nvSpPr>
        <p:spPr>
          <a:xfrm>
            <a:off x="523325" y="3020275"/>
            <a:ext cx="3477900" cy="1534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83" name="Shape 183"/>
          <p:cNvSpPr txBox="1"/>
          <p:nvPr/>
        </p:nvSpPr>
        <p:spPr>
          <a:xfrm>
            <a:off x="157400" y="70775"/>
            <a:ext cx="7833900" cy="189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4800" b="1">
                <a:solidFill>
                  <a:srgbClr val="33DBDB"/>
                </a:solidFill>
                <a:latin typeface="Verdana"/>
                <a:ea typeface="Verdana"/>
                <a:cs typeface="Verdana"/>
                <a:sym typeface="Verdana"/>
              </a:rPr>
              <a:t>200,000 years ago</a:t>
            </a:r>
            <a:endParaRPr sz="4800" b="1">
              <a:solidFill>
                <a:srgbClr val="33DBDB"/>
              </a:solidFill>
              <a:latin typeface="Verdana"/>
              <a:ea typeface="Verdana"/>
              <a:cs typeface="Verdana"/>
              <a:sym typeface="Verdana"/>
            </a:endParaRPr>
          </a:p>
        </p:txBody>
      </p:sp>
      <p:sp>
        <p:nvSpPr>
          <p:cNvPr id="184" name="Shape 184"/>
          <p:cNvSpPr txBox="1"/>
          <p:nvPr/>
        </p:nvSpPr>
        <p:spPr>
          <a:xfrm>
            <a:off x="276250" y="992900"/>
            <a:ext cx="6756300" cy="2218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2400">
                <a:latin typeface="Times New Roman"/>
                <a:ea typeface="Times New Roman"/>
                <a:cs typeface="Times New Roman"/>
                <a:sym typeface="Times New Roman"/>
              </a:rPr>
              <a:t>They left Africa 200,000 years ago.They were bigger and stronger than our ancestors,but by 20,000 years ago,the Neanderthals were extinct.We do not know why.</a:t>
            </a:r>
            <a:endParaRPr sz="2400">
              <a:latin typeface="Times New Roman"/>
              <a:ea typeface="Times New Roman"/>
              <a:cs typeface="Times New Roman"/>
              <a:sym typeface="Times New Roman"/>
            </a:endParaRPr>
          </a:p>
        </p:txBody>
      </p:sp>
      <p:sp>
        <p:nvSpPr>
          <p:cNvPr id="185" name="Shape 185"/>
          <p:cNvSpPr/>
          <p:nvPr/>
        </p:nvSpPr>
        <p:spPr>
          <a:xfrm>
            <a:off x="285400" y="1056950"/>
            <a:ext cx="6738000" cy="1534800"/>
          </a:xfrm>
          <a:prstGeom prst="roundRect">
            <a:avLst>
              <a:gd name="adj" fmla="val 16667"/>
            </a:avLst>
          </a:prstGeom>
          <a:noFill/>
          <a:ln w="38100" cap="flat" cmpd="sng">
            <a:solidFill>
              <a:srgbClr val="33DBDB"/>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86" name="Shape 186" descr="Výsledek obrázku pro bone png  hd"/>
          <p:cNvPicPr preferRelativeResize="0"/>
          <p:nvPr/>
        </p:nvPicPr>
        <p:blipFill>
          <a:blip r:embed="rId3">
            <a:alphaModFix/>
          </a:blip>
          <a:stretch>
            <a:fillRect/>
          </a:stretch>
        </p:blipFill>
        <p:spPr>
          <a:xfrm>
            <a:off x="6858975" y="2277375"/>
            <a:ext cx="2132550" cy="2826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1000"/>
                                        <p:tgtEl>
                                          <p:spTgt spid="186"/>
                                        </p:tgtEl>
                                        <p:attrNameLst>
                                          <p:attrName>ppt_w</p:attrName>
                                        </p:attrNameLst>
                                      </p:cBhvr>
                                      <p:tavLst>
                                        <p:tav tm="0">
                                          <p:val>
                                            <p:strVal val="0"/>
                                          </p:val>
                                        </p:tav>
                                        <p:tav tm="100000">
                                          <p:val>
                                            <p:strVal val="#ppt_w"/>
                                          </p:val>
                                        </p:tav>
                                      </p:tavLst>
                                    </p:anim>
                                    <p:anim calcmode="lin" valueType="num">
                                      <p:cBhvr additive="base">
                                        <p:cTn id="8" dur="1000"/>
                                        <p:tgtEl>
                                          <p:spTgt spid="18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1000" fill="hold"/>
                                        <p:tgtEl>
                                          <p:spTgt spid="1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523250" y="1523725"/>
            <a:ext cx="3477900" cy="1388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92" name="Shape 192"/>
          <p:cNvSpPr txBox="1">
            <a:spLocks noGrp="1"/>
          </p:cNvSpPr>
          <p:nvPr>
            <p:ph type="body" idx="1"/>
          </p:nvPr>
        </p:nvSpPr>
        <p:spPr>
          <a:xfrm>
            <a:off x="523325" y="3020275"/>
            <a:ext cx="3477900" cy="1534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93" name="Shape 193"/>
          <p:cNvSpPr txBox="1"/>
          <p:nvPr/>
        </p:nvSpPr>
        <p:spPr>
          <a:xfrm>
            <a:off x="121000" y="0"/>
            <a:ext cx="8326800" cy="666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4800" b="1">
                <a:solidFill>
                  <a:srgbClr val="33DBDB"/>
                </a:solidFill>
                <a:latin typeface="Verdana"/>
                <a:ea typeface="Verdana"/>
                <a:cs typeface="Verdana"/>
                <a:sym typeface="Verdana"/>
              </a:rPr>
              <a:t>45,000 years ago</a:t>
            </a:r>
            <a:endParaRPr sz="4800" b="1">
              <a:solidFill>
                <a:srgbClr val="33DBDB"/>
              </a:solidFill>
              <a:latin typeface="Verdana"/>
              <a:ea typeface="Verdana"/>
              <a:cs typeface="Verdana"/>
              <a:sym typeface="Verdana"/>
            </a:endParaRPr>
          </a:p>
        </p:txBody>
      </p:sp>
      <p:sp>
        <p:nvSpPr>
          <p:cNvPr id="194" name="Shape 194"/>
          <p:cNvSpPr txBox="1"/>
          <p:nvPr/>
        </p:nvSpPr>
        <p:spPr>
          <a:xfrm>
            <a:off x="276175" y="1035775"/>
            <a:ext cx="6016800" cy="236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2400">
                <a:latin typeface="Times New Roman"/>
                <a:ea typeface="Times New Roman"/>
                <a:cs typeface="Times New Roman"/>
                <a:sym typeface="Times New Roman"/>
              </a:rPr>
              <a:t>Other groups of modern humans went east,further into Asia.From there,some went south into Australia.The first people reached Australia about 45,000 years ago.</a:t>
            </a:r>
            <a:endParaRPr sz="2400">
              <a:latin typeface="Times New Roman"/>
              <a:ea typeface="Times New Roman"/>
              <a:cs typeface="Times New Roman"/>
              <a:sym typeface="Times New Roman"/>
            </a:endParaRPr>
          </a:p>
        </p:txBody>
      </p:sp>
      <p:sp>
        <p:nvSpPr>
          <p:cNvPr id="195" name="Shape 195"/>
          <p:cNvSpPr/>
          <p:nvPr/>
        </p:nvSpPr>
        <p:spPr>
          <a:xfrm>
            <a:off x="184925" y="929050"/>
            <a:ext cx="5779500" cy="1859400"/>
          </a:xfrm>
          <a:prstGeom prst="roundRect">
            <a:avLst>
              <a:gd name="adj" fmla="val 16667"/>
            </a:avLst>
          </a:prstGeom>
          <a:noFill/>
          <a:ln w="38100" cap="flat" cmpd="sng">
            <a:solidFill>
              <a:srgbClr val="33DBDB"/>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96" name="Shape 196" descr="Výsledek obrázku pro monkey png"/>
          <p:cNvPicPr preferRelativeResize="0"/>
          <p:nvPr/>
        </p:nvPicPr>
        <p:blipFill>
          <a:blip r:embed="rId3">
            <a:alphaModFix/>
          </a:blip>
          <a:stretch>
            <a:fillRect/>
          </a:stretch>
        </p:blipFill>
        <p:spPr>
          <a:xfrm>
            <a:off x="4759075" y="1620125"/>
            <a:ext cx="3797200" cy="379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523250" y="1523725"/>
            <a:ext cx="3477900" cy="1388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202" name="Shape 202"/>
          <p:cNvSpPr txBox="1">
            <a:spLocks noGrp="1"/>
          </p:cNvSpPr>
          <p:nvPr>
            <p:ph type="body" idx="1"/>
          </p:nvPr>
        </p:nvSpPr>
        <p:spPr>
          <a:xfrm>
            <a:off x="523325" y="3020275"/>
            <a:ext cx="3477900" cy="1534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203" name="Shape 203"/>
          <p:cNvSpPr txBox="1"/>
          <p:nvPr/>
        </p:nvSpPr>
        <p:spPr>
          <a:xfrm>
            <a:off x="0" y="0"/>
            <a:ext cx="6171900" cy="115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4800" b="1">
                <a:solidFill>
                  <a:srgbClr val="33DBDB"/>
                </a:solidFill>
                <a:latin typeface="Verdana"/>
                <a:ea typeface="Verdana"/>
                <a:cs typeface="Verdana"/>
                <a:sym typeface="Verdana"/>
              </a:rPr>
              <a:t>15,000 years ago</a:t>
            </a:r>
            <a:endParaRPr sz="4800" b="1">
              <a:solidFill>
                <a:srgbClr val="33DBDB"/>
              </a:solidFill>
              <a:latin typeface="Verdana"/>
              <a:ea typeface="Verdana"/>
              <a:cs typeface="Verdana"/>
              <a:sym typeface="Verdana"/>
            </a:endParaRPr>
          </a:p>
        </p:txBody>
      </p:sp>
      <p:sp>
        <p:nvSpPr>
          <p:cNvPr id="204" name="Shape 204"/>
          <p:cNvSpPr txBox="1"/>
          <p:nvPr/>
        </p:nvSpPr>
        <p:spPr>
          <a:xfrm>
            <a:off x="191700" y="938575"/>
            <a:ext cx="5642400" cy="208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s" sz="2400">
                <a:latin typeface="Times New Roman"/>
                <a:ea typeface="Times New Roman"/>
                <a:cs typeface="Times New Roman"/>
                <a:sym typeface="Times New Roman"/>
              </a:rPr>
              <a:t>There was also a land bridge in the north between Siberia and Alaska.About  15,000 years ago,people walked across this land bridge into North America.</a:t>
            </a:r>
            <a:endParaRPr sz="2400">
              <a:latin typeface="Times New Roman"/>
              <a:ea typeface="Times New Roman"/>
              <a:cs typeface="Times New Roman"/>
              <a:sym typeface="Times New Roman"/>
            </a:endParaRPr>
          </a:p>
        </p:txBody>
      </p:sp>
      <p:sp>
        <p:nvSpPr>
          <p:cNvPr id="205" name="Shape 205"/>
          <p:cNvSpPr/>
          <p:nvPr/>
        </p:nvSpPr>
        <p:spPr>
          <a:xfrm>
            <a:off x="175725" y="965550"/>
            <a:ext cx="5460000" cy="1625100"/>
          </a:xfrm>
          <a:prstGeom prst="roundRect">
            <a:avLst>
              <a:gd name="adj" fmla="val 16667"/>
            </a:avLst>
          </a:prstGeom>
          <a:noFill/>
          <a:ln w="28575" cap="flat" cmpd="sng">
            <a:solidFill>
              <a:srgbClr val="33DBDB"/>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06" name="Shape 206" descr="Související obrázek"/>
          <p:cNvPicPr preferRelativeResize="0"/>
          <p:nvPr/>
        </p:nvPicPr>
        <p:blipFill>
          <a:blip r:embed="rId3">
            <a:alphaModFix/>
          </a:blip>
          <a:stretch>
            <a:fillRect/>
          </a:stretch>
        </p:blipFill>
        <p:spPr>
          <a:xfrm>
            <a:off x="3748125" y="1997200"/>
            <a:ext cx="5081325" cy="31856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Předvádění na obrazovce (16:9)</PresentationFormat>
  <Paragraphs>41</Paragraphs>
  <Slides>12</Slides>
  <Notes>12</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Simple Light</vt:lpstr>
      <vt:lpstr>Early Human     </vt:lpstr>
      <vt:lpstr> </vt:lpstr>
      <vt:lpstr>Prezentace aplikace PowerPoint</vt:lpstr>
      <vt:lpstr>150,000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The End.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Human     </dc:title>
  <dc:creator>Lydie Spanikova</dc:creator>
  <cp:lastModifiedBy>Lydie Spanikova</cp:lastModifiedBy>
  <cp:revision>1</cp:revision>
  <dcterms:modified xsi:type="dcterms:W3CDTF">2018-02-14T18:23:43Z</dcterms:modified>
</cp:coreProperties>
</file>