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Pinyon Script"/>
      <p:regular r:id="rId14"/>
    </p:embeddedFont>
    <p:embeddedFont>
      <p:font typeface="Lobster"/>
      <p:regular r:id="rId15"/>
    </p:embeddedFont>
    <p:embeddedFont>
      <p:font typeface="Source Code Pro"/>
      <p:regular r:id="rId16"/>
      <p:bold r:id="rId17"/>
    </p:embeddedFont>
    <p:embeddedFont>
      <p:font typeface="Pacifico"/>
      <p:regular r:id="rId18"/>
    </p:embeddedFont>
    <p:embeddedFont>
      <p:font typeface="Oswald"/>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Oswald-bold.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Lobster-regular.fntdata"/><Relationship Id="rId14" Type="http://schemas.openxmlformats.org/officeDocument/2006/relationships/font" Target="fonts/PinyonScript-regular.fntdata"/><Relationship Id="rId17" Type="http://schemas.openxmlformats.org/officeDocument/2006/relationships/font" Target="fonts/SourceCodePro-bold.fntdata"/><Relationship Id="rId16" Type="http://schemas.openxmlformats.org/officeDocument/2006/relationships/font" Target="fonts/SourceCodePro-regular.fntdata"/><Relationship Id="rId5" Type="http://schemas.openxmlformats.org/officeDocument/2006/relationships/slide" Target="slides/slide1.xml"/><Relationship Id="rId19" Type="http://schemas.openxmlformats.org/officeDocument/2006/relationships/font" Target="fonts/Oswald-regular.fntdata"/><Relationship Id="rId6" Type="http://schemas.openxmlformats.org/officeDocument/2006/relationships/slide" Target="slides/slide2.xml"/><Relationship Id="rId18" Type="http://schemas.openxmlformats.org/officeDocument/2006/relationships/font" Target="fonts/Pacifico-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 name="Shape 11"/>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 name="Shape 12"/>
          <p:cNvSpPr txBox="1"/>
          <p:nvPr>
            <p:ph type="ctrTitle"/>
          </p:nvPr>
        </p:nvSpPr>
        <p:spPr>
          <a:xfrm>
            <a:off x="411175" y="644300"/>
            <a:ext cx="8282400" cy="2109000"/>
          </a:xfrm>
          <a:prstGeom prst="rect">
            <a:avLst/>
          </a:prstGeom>
        </p:spPr>
        <p:txBody>
          <a:bodyPr anchorCtr="0" anchor="b" bIns="91425" lIns="91425" spcFirstLastPara="1" rIns="91425" wrap="square" tIns="91425"/>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Shape 13"/>
          <p:cNvSpPr txBox="1"/>
          <p:nvPr>
            <p:ph idx="1" type="subTitle"/>
          </p:nvPr>
        </p:nvSpPr>
        <p:spPr>
          <a:xfrm>
            <a:off x="411175" y="3398250"/>
            <a:ext cx="8282400" cy="1260600"/>
          </a:xfrm>
          <a:prstGeom prst="rect">
            <a:avLst/>
          </a:prstGeom>
        </p:spPr>
        <p:txBody>
          <a:bodyPr anchorCtr="0" anchor="ctr" bIns="91425" lIns="91425" spcFirstLastPara="1" rIns="91425" wrap="square" tIns="91425"/>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Shape 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1" name="Shape 51"/>
        <p:cNvGrpSpPr/>
        <p:nvPr/>
      </p:nvGrpSpPr>
      <p:grpSpPr>
        <a:xfrm>
          <a:off x="0" y="0"/>
          <a:ext cx="0" cy="0"/>
          <a:chOff x="0" y="0"/>
          <a:chExt cx="0" cy="0"/>
        </a:xfrm>
      </p:grpSpPr>
      <p:cxnSp>
        <p:nvCxnSpPr>
          <p:cNvPr id="52" name="Shape 52"/>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3" name="Shape 53"/>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p:txBody>
      </p:sp>
      <p:sp>
        <p:nvSpPr>
          <p:cNvPr id="54" name="Shape 54"/>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5" name="Shape 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Shape 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Shape 16"/>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 name="Shape 17"/>
          <p:cNvSpPr txBox="1"/>
          <p:nvPr>
            <p:ph type="title"/>
          </p:nvPr>
        </p:nvSpPr>
        <p:spPr>
          <a:xfrm>
            <a:off x="430800" y="1889700"/>
            <a:ext cx="8282400" cy="15165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Shape 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cxnSp>
        <p:nvCxnSpPr>
          <p:cNvPr id="20" name="Shape 20"/>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Shape 21"/>
          <p:cNvSpPr txBox="1"/>
          <p:nvPr>
            <p:ph type="title"/>
          </p:nvPr>
        </p:nvSpPr>
        <p:spPr>
          <a:xfrm>
            <a:off x="311700" y="372500"/>
            <a:ext cx="8520600" cy="7335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Shape 22"/>
          <p:cNvSpPr txBox="1"/>
          <p:nvPr>
            <p:ph idx="1" type="body"/>
          </p:nvPr>
        </p:nvSpPr>
        <p:spPr>
          <a:xfrm>
            <a:off x="311700" y="1468825"/>
            <a:ext cx="8520600" cy="30999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Shape 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cxnSp>
        <p:nvCxnSpPr>
          <p:cNvPr id="25" name="Shape 2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Shape 26"/>
          <p:cNvSpPr txBox="1"/>
          <p:nvPr>
            <p:ph type="title"/>
          </p:nvPr>
        </p:nvSpPr>
        <p:spPr>
          <a:xfrm>
            <a:off x="311700" y="372500"/>
            <a:ext cx="8520600" cy="7335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Shape 27"/>
          <p:cNvSpPr txBox="1"/>
          <p:nvPr>
            <p:ph idx="1" type="body"/>
          </p:nvPr>
        </p:nvSpPr>
        <p:spPr>
          <a:xfrm>
            <a:off x="311700" y="1468825"/>
            <a:ext cx="3999900" cy="3099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Shape 28"/>
          <p:cNvSpPr txBox="1"/>
          <p:nvPr>
            <p:ph idx="2" type="body"/>
          </p:nvPr>
        </p:nvSpPr>
        <p:spPr>
          <a:xfrm>
            <a:off x="4832400" y="1468825"/>
            <a:ext cx="3999900" cy="3099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Shape 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Shape 31"/>
          <p:cNvSpPr txBox="1"/>
          <p:nvPr>
            <p:ph type="title"/>
          </p:nvPr>
        </p:nvSpPr>
        <p:spPr>
          <a:xfrm>
            <a:off x="311700" y="372500"/>
            <a:ext cx="8520600" cy="7335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Shape 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3" name="Shape 33"/>
        <p:cNvGrpSpPr/>
        <p:nvPr/>
      </p:nvGrpSpPr>
      <p:grpSpPr>
        <a:xfrm>
          <a:off x="0" y="0"/>
          <a:ext cx="0" cy="0"/>
          <a:chOff x="0" y="0"/>
          <a:chExt cx="0" cy="0"/>
        </a:xfrm>
      </p:grpSpPr>
      <p:cxnSp>
        <p:nvCxnSpPr>
          <p:cNvPr id="34" name="Shape 34"/>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Shape 35"/>
          <p:cNvSpPr txBox="1"/>
          <p:nvPr>
            <p:ph type="title"/>
          </p:nvPr>
        </p:nvSpPr>
        <p:spPr>
          <a:xfrm>
            <a:off x="311700" y="6318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Shape 36"/>
          <p:cNvSpPr txBox="1"/>
          <p:nvPr>
            <p:ph idx="1" type="body"/>
          </p:nvPr>
        </p:nvSpPr>
        <p:spPr>
          <a:xfrm>
            <a:off x="311700" y="1618204"/>
            <a:ext cx="2808000" cy="29508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7" name="Shape 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Shape 39"/>
          <p:cNvSpPr txBox="1"/>
          <p:nvPr>
            <p:ph type="title"/>
          </p:nvPr>
        </p:nvSpPr>
        <p:spPr>
          <a:xfrm>
            <a:off x="490250" y="528900"/>
            <a:ext cx="5678100" cy="40857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1"/>
        </a:solidFill>
      </p:bgPr>
    </p:bg>
    <p:spTree>
      <p:nvGrpSpPr>
        <p:cNvPr id="41" name="Shape 41"/>
        <p:cNvGrpSpPr/>
        <p:nvPr/>
      </p:nvGrpSpPr>
      <p:grpSpPr>
        <a:xfrm>
          <a:off x="0" y="0"/>
          <a:ext cx="0" cy="0"/>
          <a:chOff x="0" y="0"/>
          <a:chExt cx="0" cy="0"/>
        </a:xfrm>
      </p:grpSpPr>
      <p:sp>
        <p:nvSpPr>
          <p:cNvPr id="42" name="Shape 42"/>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3" name="Shape 43"/>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4" name="Shape 44"/>
          <p:cNvSpPr txBox="1"/>
          <p:nvPr>
            <p:ph type="title"/>
          </p:nvPr>
        </p:nvSpPr>
        <p:spPr>
          <a:xfrm>
            <a:off x="265500" y="1078750"/>
            <a:ext cx="4045200" cy="1789200"/>
          </a:xfrm>
          <a:prstGeom prst="rect">
            <a:avLst/>
          </a:prstGeom>
        </p:spPr>
        <p:txBody>
          <a:bodyPr anchorCtr="0" anchor="b" bIns="91425" lIns="91425" spcFirstLastPara="1" rIns="91425" wrap="square" tIns="91425"/>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5" name="Shape 45"/>
          <p:cNvSpPr txBox="1"/>
          <p:nvPr>
            <p:ph idx="1" type="subTitle"/>
          </p:nvPr>
        </p:nvSpPr>
        <p:spPr>
          <a:xfrm>
            <a:off x="265500" y="29214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Shape 46"/>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8" name="Shape 48"/>
        <p:cNvGrpSpPr/>
        <p:nvPr/>
      </p:nvGrpSpPr>
      <p:grpSpPr>
        <a:xfrm>
          <a:off x="0" y="0"/>
          <a:ext cx="0" cy="0"/>
          <a:chOff x="0" y="0"/>
          <a:chExt cx="0" cy="0"/>
        </a:xfrm>
      </p:grpSpPr>
      <p:sp>
        <p:nvSpPr>
          <p:cNvPr id="49" name="Shape 49"/>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Shape 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dern-writer">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Shape 7"/>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indent="0" lvl="0" marL="0">
              <a:spcBef>
                <a:spcPts val="0"/>
              </a:spcBef>
              <a:spcAft>
                <a:spcPts val="0"/>
              </a:spcAft>
              <a:buNone/>
            </a:pPr>
            <a:fld id="{00000000-1234-1234-1234-123412341234}" type="slidenum">
              <a:rPr lang="c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9.jpg"/><Relationship Id="rId6"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5.jpg"/><Relationship Id="rId5" Type="http://schemas.openxmlformats.org/officeDocument/2006/relationships/image" Target="../media/image8.jpg"/><Relationship Id="rId6" Type="http://schemas.openxmlformats.org/officeDocument/2006/relationships/image" Target="../media/image11.jpg"/><Relationship Id="rId7"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4.jpg"/><Relationship Id="rId5" Type="http://schemas.openxmlformats.org/officeDocument/2006/relationships/image" Target="../media/image17.jpg"/><Relationship Id="rId6"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5.jpg"/><Relationship Id="rId5" Type="http://schemas.openxmlformats.org/officeDocument/2006/relationships/image" Target="../media/image12.jpg"/><Relationship Id="rId6"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pic>
        <p:nvPicPr>
          <p:cNvPr descr="Výsledek obrázku pro itálie vlajka" id="62" name="Shape 62"/>
          <p:cNvPicPr preferRelativeResize="0"/>
          <p:nvPr/>
        </p:nvPicPr>
        <p:blipFill>
          <a:blip r:embed="rId3">
            <a:alphaModFix/>
          </a:blip>
          <a:stretch>
            <a:fillRect/>
          </a:stretch>
        </p:blipFill>
        <p:spPr>
          <a:xfrm>
            <a:off x="0" y="0"/>
            <a:ext cx="9144000" cy="5143500"/>
          </a:xfrm>
          <a:prstGeom prst="rect">
            <a:avLst/>
          </a:prstGeom>
          <a:noFill/>
          <a:ln>
            <a:noFill/>
          </a:ln>
        </p:spPr>
      </p:pic>
      <p:sp>
        <p:nvSpPr>
          <p:cNvPr id="63" name="Shape 63"/>
          <p:cNvSpPr txBox="1"/>
          <p:nvPr>
            <p:ph type="ctrTitle"/>
          </p:nvPr>
        </p:nvSpPr>
        <p:spPr>
          <a:xfrm>
            <a:off x="430800" y="518100"/>
            <a:ext cx="8282400" cy="14661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b="1" lang="cs" sz="9600">
                <a:solidFill>
                  <a:srgbClr val="000000"/>
                </a:solidFill>
                <a:latin typeface="Pinyon Script"/>
                <a:ea typeface="Pinyon Script"/>
                <a:cs typeface="Pinyon Script"/>
                <a:sym typeface="Pinyon Script"/>
              </a:rPr>
              <a:t>Italy</a:t>
            </a:r>
            <a:endParaRPr b="1" sz="9600">
              <a:solidFill>
                <a:srgbClr val="000000"/>
              </a:solidFill>
              <a:latin typeface="Pinyon Script"/>
              <a:ea typeface="Pinyon Script"/>
              <a:cs typeface="Pinyon Script"/>
              <a:sym typeface="Pinyon Script"/>
            </a:endParaRPr>
          </a:p>
        </p:txBody>
      </p:sp>
      <p:sp>
        <p:nvSpPr>
          <p:cNvPr id="64" name="Shape 64"/>
          <p:cNvSpPr txBox="1"/>
          <p:nvPr>
            <p:ph idx="1" type="subTitle"/>
          </p:nvPr>
        </p:nvSpPr>
        <p:spPr>
          <a:xfrm>
            <a:off x="411175" y="3398250"/>
            <a:ext cx="8282400" cy="1260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cs"/>
              <a:t>Opluštil Petr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Shape 69"/>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lgn="ctr">
              <a:spcBef>
                <a:spcPts val="0"/>
              </a:spcBef>
              <a:spcAft>
                <a:spcPts val="0"/>
              </a:spcAft>
              <a:buNone/>
            </a:pPr>
            <a:r>
              <a:rPr lang="cs" sz="3600"/>
              <a:t>History</a:t>
            </a:r>
            <a:endParaRPr sz="3600"/>
          </a:p>
        </p:txBody>
      </p:sp>
      <p:sp>
        <p:nvSpPr>
          <p:cNvPr id="70" name="Shape 70"/>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algn="ctr">
              <a:spcBef>
                <a:spcPts val="0"/>
              </a:spcBef>
              <a:spcAft>
                <a:spcPts val="1600"/>
              </a:spcAft>
              <a:buNone/>
            </a:pPr>
            <a:r>
              <a:rPr lang="cs" sz="2400"/>
              <a:t>United Kingdom was founded only in 1861 as a kingdom linking many smaller states. In the First World War he was first a member of Trojpol, but he joined the agreement. After the war, the fascists, led by Benie Mussolin, fired power in Italy. During the Second World War they were with Hitler and lost the war. The kingdom was replaced by the republic.</a:t>
            </a:r>
            <a:endParaRPr sz="2400"/>
          </a:p>
        </p:txBody>
      </p:sp>
      <p:pic>
        <p:nvPicPr>
          <p:cNvPr descr="Výsledek obrázku pro itálie vlajka" id="71" name="Shape 71"/>
          <p:cNvPicPr preferRelativeResize="0"/>
          <p:nvPr/>
        </p:nvPicPr>
        <p:blipFill>
          <a:blip r:embed="rId3">
            <a:alphaModFix/>
          </a:blip>
          <a:stretch>
            <a:fillRect/>
          </a:stretch>
        </p:blipFill>
        <p:spPr>
          <a:xfrm>
            <a:off x="7997339" y="97000"/>
            <a:ext cx="1042636" cy="695700"/>
          </a:xfrm>
          <a:prstGeom prst="rect">
            <a:avLst/>
          </a:prstGeom>
          <a:noFill/>
          <a:ln cap="flat" cmpd="sng" w="28575">
            <a:solidFill>
              <a:srgbClr val="000000"/>
            </a:solidFill>
            <a:prstDash val="solid"/>
            <a:round/>
            <a:headEnd len="sm" w="sm" type="none"/>
            <a:tailEnd len="sm" w="sm" type="none"/>
          </a:ln>
        </p:spPr>
      </p:pic>
    </p:spTree>
  </p:cSld>
  <p:clrMapOvr>
    <a:masterClrMapping/>
  </p:clrMapOvr>
  <mc:AlternateContent>
    <mc:Choice Requires="p14">
      <p:transition spd="slow" p14:dur="10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Shape 76"/>
          <p:cNvSpPr txBox="1"/>
          <p:nvPr>
            <p:ph type="title"/>
          </p:nvPr>
        </p:nvSpPr>
        <p:spPr>
          <a:xfrm>
            <a:off x="311700" y="403900"/>
            <a:ext cx="8520600" cy="733500"/>
          </a:xfrm>
          <a:prstGeom prst="rect">
            <a:avLst/>
          </a:prstGeom>
        </p:spPr>
        <p:txBody>
          <a:bodyPr anchorCtr="0" anchor="b" bIns="91425" lIns="91425" spcFirstLastPara="1" rIns="91425" wrap="square" tIns="91425">
            <a:noAutofit/>
          </a:bodyPr>
          <a:lstStyle/>
          <a:p>
            <a:pPr indent="0" lvl="0" marL="0" algn="ctr">
              <a:spcBef>
                <a:spcPts val="0"/>
              </a:spcBef>
              <a:spcAft>
                <a:spcPts val="0"/>
              </a:spcAft>
              <a:buNone/>
            </a:pPr>
            <a:r>
              <a:rPr lang="cs"/>
              <a:t>Map and Flag Italy</a:t>
            </a:r>
            <a:endParaRPr/>
          </a:p>
        </p:txBody>
      </p:sp>
      <p:pic>
        <p:nvPicPr>
          <p:cNvPr descr="Výsledek obrázku pro itálie vlajka" id="77" name="Shape 77"/>
          <p:cNvPicPr preferRelativeResize="0"/>
          <p:nvPr/>
        </p:nvPicPr>
        <p:blipFill>
          <a:blip r:embed="rId3">
            <a:alphaModFix/>
          </a:blip>
          <a:stretch>
            <a:fillRect/>
          </a:stretch>
        </p:blipFill>
        <p:spPr>
          <a:xfrm>
            <a:off x="4442025" y="1690550"/>
            <a:ext cx="4390275" cy="2929375"/>
          </a:xfrm>
          <a:prstGeom prst="rect">
            <a:avLst/>
          </a:prstGeom>
          <a:noFill/>
          <a:ln cap="flat" cmpd="sng" w="38100">
            <a:solidFill>
              <a:srgbClr val="000000"/>
            </a:solidFill>
            <a:prstDash val="solid"/>
            <a:round/>
            <a:headEnd len="sm" w="sm" type="none"/>
            <a:tailEnd len="sm" w="sm" type="none"/>
          </a:ln>
        </p:spPr>
      </p:pic>
      <p:pic>
        <p:nvPicPr>
          <p:cNvPr descr="Výsledek obrázku pro itálie mapa png" id="78" name="Shape 78"/>
          <p:cNvPicPr preferRelativeResize="0"/>
          <p:nvPr/>
        </p:nvPicPr>
        <p:blipFill>
          <a:blip r:embed="rId4">
            <a:alphaModFix/>
          </a:blip>
          <a:stretch>
            <a:fillRect/>
          </a:stretch>
        </p:blipFill>
        <p:spPr>
          <a:xfrm>
            <a:off x="476354" y="1402150"/>
            <a:ext cx="3058725" cy="3506175"/>
          </a:xfrm>
          <a:prstGeom prst="rect">
            <a:avLst/>
          </a:prstGeom>
          <a:noFill/>
          <a:ln>
            <a:noFill/>
          </a:ln>
        </p:spPr>
      </p:pic>
      <p:pic>
        <p:nvPicPr>
          <p:cNvPr descr="Výsledek obrázku pro itálie vlajka" id="79" name="Shape 79"/>
          <p:cNvPicPr preferRelativeResize="0"/>
          <p:nvPr/>
        </p:nvPicPr>
        <p:blipFill>
          <a:blip r:embed="rId5">
            <a:alphaModFix/>
          </a:blip>
          <a:stretch>
            <a:fillRect/>
          </a:stretch>
        </p:blipFill>
        <p:spPr>
          <a:xfrm>
            <a:off x="7997339" y="97000"/>
            <a:ext cx="1042636" cy="695700"/>
          </a:xfrm>
          <a:prstGeom prst="rect">
            <a:avLst/>
          </a:prstGeom>
          <a:noFill/>
          <a:ln cap="flat" cmpd="sng" w="28575">
            <a:solidFill>
              <a:srgbClr val="000000"/>
            </a:solidFill>
            <a:prstDash val="solid"/>
            <a:round/>
            <a:headEnd len="sm" w="sm" type="none"/>
            <a:tailEnd len="sm" w="sm" type="none"/>
          </a:ln>
        </p:spPr>
      </p:pic>
    </p:spTree>
  </p:cSld>
  <p:clrMapOvr>
    <a:masterClrMapping/>
  </p:clrMapOvr>
  <mc:AlternateContent>
    <mc:Choice Requires="p14">
      <p:transition spd="slow" p14:dur="1000">
        <p:push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lgn="ctr">
              <a:spcBef>
                <a:spcPts val="0"/>
              </a:spcBef>
              <a:spcAft>
                <a:spcPts val="0"/>
              </a:spcAft>
              <a:buNone/>
            </a:pPr>
            <a:r>
              <a:rPr lang="cs" sz="4800"/>
              <a:t>Sights</a:t>
            </a:r>
            <a:endParaRPr sz="4800"/>
          </a:p>
        </p:txBody>
      </p:sp>
      <p:sp>
        <p:nvSpPr>
          <p:cNvPr id="85" name="Shape 85"/>
          <p:cNvSpPr txBox="1"/>
          <p:nvPr>
            <p:ph idx="1" type="body"/>
          </p:nvPr>
        </p:nvSpPr>
        <p:spPr>
          <a:xfrm>
            <a:off x="479075" y="674575"/>
            <a:ext cx="2173200" cy="6333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cs" sz="3600">
                <a:latin typeface="Lobster"/>
                <a:ea typeface="Lobster"/>
                <a:cs typeface="Lobster"/>
                <a:sym typeface="Lobster"/>
              </a:rPr>
              <a:t> </a:t>
            </a:r>
            <a:r>
              <a:rPr lang="cs" sz="3600">
                <a:solidFill>
                  <a:srgbClr val="111111"/>
                </a:solidFill>
                <a:latin typeface="Lobster"/>
                <a:ea typeface="Lobster"/>
                <a:cs typeface="Lobster"/>
                <a:sym typeface="Lobster"/>
              </a:rPr>
              <a:t>Colosseum                                   </a:t>
            </a:r>
            <a:endParaRPr sz="3000"/>
          </a:p>
        </p:txBody>
      </p:sp>
      <p:pic>
        <p:nvPicPr>
          <p:cNvPr descr="Výsledek obrázku pro itálie vlajka" id="86" name="Shape 86"/>
          <p:cNvPicPr preferRelativeResize="0"/>
          <p:nvPr/>
        </p:nvPicPr>
        <p:blipFill>
          <a:blip r:embed="rId3">
            <a:alphaModFix/>
          </a:blip>
          <a:stretch>
            <a:fillRect/>
          </a:stretch>
        </p:blipFill>
        <p:spPr>
          <a:xfrm>
            <a:off x="7997339" y="97000"/>
            <a:ext cx="1042636" cy="695700"/>
          </a:xfrm>
          <a:prstGeom prst="rect">
            <a:avLst/>
          </a:prstGeom>
          <a:noFill/>
          <a:ln cap="flat" cmpd="sng" w="28575">
            <a:solidFill>
              <a:srgbClr val="000000"/>
            </a:solidFill>
            <a:prstDash val="solid"/>
            <a:round/>
            <a:headEnd len="sm" w="sm" type="none"/>
            <a:tailEnd len="sm" w="sm" type="none"/>
          </a:ln>
        </p:spPr>
      </p:pic>
      <p:pic>
        <p:nvPicPr>
          <p:cNvPr descr="Výsledek obrázku pro itálie mapa png" id="87" name="Shape 87"/>
          <p:cNvPicPr preferRelativeResize="0"/>
          <p:nvPr/>
        </p:nvPicPr>
        <p:blipFill>
          <a:blip r:embed="rId4">
            <a:alphaModFix/>
          </a:blip>
          <a:stretch>
            <a:fillRect/>
          </a:stretch>
        </p:blipFill>
        <p:spPr>
          <a:xfrm>
            <a:off x="3206002" y="1668925"/>
            <a:ext cx="2643789" cy="3030550"/>
          </a:xfrm>
          <a:prstGeom prst="rect">
            <a:avLst/>
          </a:prstGeom>
          <a:noFill/>
          <a:ln>
            <a:noFill/>
          </a:ln>
        </p:spPr>
      </p:pic>
      <p:cxnSp>
        <p:nvCxnSpPr>
          <p:cNvPr id="88" name="Shape 88"/>
          <p:cNvCxnSpPr/>
          <p:nvPr/>
        </p:nvCxnSpPr>
        <p:spPr>
          <a:xfrm flipH="1">
            <a:off x="4163850" y="3206900"/>
            <a:ext cx="329700" cy="695700"/>
          </a:xfrm>
          <a:prstGeom prst="straightConnector1">
            <a:avLst/>
          </a:prstGeom>
          <a:noFill/>
          <a:ln cap="flat" cmpd="sng" w="9525">
            <a:solidFill>
              <a:schemeClr val="dk2"/>
            </a:solidFill>
            <a:prstDash val="solid"/>
            <a:round/>
            <a:headEnd len="med" w="med" type="oval"/>
            <a:tailEnd len="med" w="med" type="oval"/>
          </a:ln>
        </p:spPr>
      </p:cxnSp>
      <p:sp>
        <p:nvSpPr>
          <p:cNvPr id="89" name="Shape 89"/>
          <p:cNvSpPr txBox="1"/>
          <p:nvPr/>
        </p:nvSpPr>
        <p:spPr>
          <a:xfrm>
            <a:off x="3818850" y="3934025"/>
            <a:ext cx="674700" cy="2877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spcBef>
                <a:spcPts val="0"/>
              </a:spcBef>
              <a:spcAft>
                <a:spcPts val="0"/>
              </a:spcAft>
              <a:buNone/>
            </a:pPr>
            <a:r>
              <a:rPr lang="cs" sz="700"/>
              <a:t> </a:t>
            </a:r>
            <a:r>
              <a:rPr lang="cs" sz="800">
                <a:latin typeface="Pacifico"/>
                <a:ea typeface="Pacifico"/>
                <a:cs typeface="Pacifico"/>
                <a:sym typeface="Pacifico"/>
              </a:rPr>
              <a:t>Colosseum</a:t>
            </a:r>
            <a:endParaRPr sz="800">
              <a:latin typeface="Pacifico"/>
              <a:ea typeface="Pacifico"/>
              <a:cs typeface="Pacifico"/>
              <a:sym typeface="Pacifico"/>
            </a:endParaRPr>
          </a:p>
        </p:txBody>
      </p:sp>
      <p:sp>
        <p:nvSpPr>
          <p:cNvPr id="90" name="Shape 90"/>
          <p:cNvSpPr txBox="1"/>
          <p:nvPr/>
        </p:nvSpPr>
        <p:spPr>
          <a:xfrm>
            <a:off x="240650" y="2349000"/>
            <a:ext cx="2584200" cy="2600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algn="ctr">
              <a:spcBef>
                <a:spcPts val="0"/>
              </a:spcBef>
              <a:spcAft>
                <a:spcPts val="0"/>
              </a:spcAft>
              <a:buNone/>
            </a:pPr>
            <a:r>
              <a:rPr lang="cs" sz="1600">
                <a:latin typeface="Times New Roman"/>
                <a:ea typeface="Times New Roman"/>
                <a:cs typeface="Times New Roman"/>
                <a:sym typeface="Times New Roman"/>
              </a:rPr>
              <a:t>The Colosseum or the Roman Colosseum, originally the Flavius Amphitheater, is an oval amphitheater in the center of Rome, Italy. It is the largest amphitheater built in the Roman Empire. One of the great works of Roman architecture.</a:t>
            </a:r>
            <a:endParaRPr sz="1600">
              <a:latin typeface="Times New Roman"/>
              <a:ea typeface="Times New Roman"/>
              <a:cs typeface="Times New Roman"/>
              <a:sym typeface="Times New Roman"/>
            </a:endParaRPr>
          </a:p>
        </p:txBody>
      </p:sp>
      <p:sp>
        <p:nvSpPr>
          <p:cNvPr id="91" name="Shape 91"/>
          <p:cNvSpPr txBox="1"/>
          <p:nvPr/>
        </p:nvSpPr>
        <p:spPr>
          <a:xfrm>
            <a:off x="5817075" y="674575"/>
            <a:ext cx="3222900" cy="575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cs" sz="3600">
                <a:solidFill>
                  <a:srgbClr val="111111"/>
                </a:solidFill>
                <a:latin typeface="Lobster"/>
                <a:ea typeface="Lobster"/>
                <a:cs typeface="Lobster"/>
                <a:sym typeface="Lobster"/>
              </a:rPr>
              <a:t>Leaning tower of                                                               Pisa</a:t>
            </a:r>
            <a:endParaRPr sz="3600">
              <a:solidFill>
                <a:srgbClr val="111111"/>
              </a:solidFill>
              <a:latin typeface="Lobster"/>
              <a:ea typeface="Lobster"/>
              <a:cs typeface="Lobster"/>
              <a:sym typeface="Lobster"/>
            </a:endParaRPr>
          </a:p>
          <a:p>
            <a:pPr indent="0" lvl="0" marL="0">
              <a:spcBef>
                <a:spcPts val="1600"/>
              </a:spcBef>
              <a:spcAft>
                <a:spcPts val="0"/>
              </a:spcAft>
              <a:buNone/>
            </a:pPr>
            <a:r>
              <a:t/>
            </a:r>
            <a:endParaRPr/>
          </a:p>
        </p:txBody>
      </p:sp>
      <p:pic>
        <p:nvPicPr>
          <p:cNvPr descr="Výsledek obrázku pro itálie památky" id="92" name="Shape 92"/>
          <p:cNvPicPr preferRelativeResize="0"/>
          <p:nvPr/>
        </p:nvPicPr>
        <p:blipFill>
          <a:blip r:embed="rId5">
            <a:alphaModFix/>
          </a:blip>
          <a:stretch>
            <a:fillRect/>
          </a:stretch>
        </p:blipFill>
        <p:spPr>
          <a:xfrm>
            <a:off x="894663" y="1332600"/>
            <a:ext cx="1328476" cy="911775"/>
          </a:xfrm>
          <a:prstGeom prst="rect">
            <a:avLst/>
          </a:prstGeom>
          <a:noFill/>
          <a:ln cap="flat" cmpd="sng" w="28575">
            <a:solidFill>
              <a:srgbClr val="000000"/>
            </a:solidFill>
            <a:prstDash val="solid"/>
            <a:round/>
            <a:headEnd len="sm" w="sm" type="none"/>
            <a:tailEnd len="sm" w="sm" type="none"/>
          </a:ln>
        </p:spPr>
      </p:pic>
      <p:cxnSp>
        <p:nvCxnSpPr>
          <p:cNvPr id="93" name="Shape 93"/>
          <p:cNvCxnSpPr/>
          <p:nvPr/>
        </p:nvCxnSpPr>
        <p:spPr>
          <a:xfrm flipH="1" rot="10800000">
            <a:off x="4033900" y="2490125"/>
            <a:ext cx="1474500" cy="304200"/>
          </a:xfrm>
          <a:prstGeom prst="straightConnector1">
            <a:avLst/>
          </a:prstGeom>
          <a:noFill/>
          <a:ln cap="flat" cmpd="sng" w="9525">
            <a:solidFill>
              <a:schemeClr val="dk2"/>
            </a:solidFill>
            <a:prstDash val="solid"/>
            <a:round/>
            <a:headEnd len="med" w="med" type="oval"/>
            <a:tailEnd len="med" w="med" type="oval"/>
          </a:ln>
        </p:spPr>
      </p:cxnSp>
      <p:sp>
        <p:nvSpPr>
          <p:cNvPr id="94" name="Shape 94"/>
          <p:cNvSpPr txBox="1"/>
          <p:nvPr/>
        </p:nvSpPr>
        <p:spPr>
          <a:xfrm>
            <a:off x="5560750" y="2244375"/>
            <a:ext cx="795000" cy="4602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cs" sz="700"/>
              <a:t> </a:t>
            </a:r>
            <a:r>
              <a:rPr lang="cs" sz="800">
                <a:latin typeface="Pacifico"/>
                <a:ea typeface="Pacifico"/>
                <a:cs typeface="Pacifico"/>
                <a:sym typeface="Pacifico"/>
              </a:rPr>
              <a:t>Leaning tower of Pisa</a:t>
            </a:r>
            <a:endParaRPr sz="800">
              <a:latin typeface="Pacifico"/>
              <a:ea typeface="Pacifico"/>
              <a:cs typeface="Pacifico"/>
              <a:sym typeface="Pacifico"/>
            </a:endParaRPr>
          </a:p>
        </p:txBody>
      </p:sp>
      <p:pic>
        <p:nvPicPr>
          <p:cNvPr descr="Související obrázek" id="95" name="Shape 95"/>
          <p:cNvPicPr preferRelativeResize="0"/>
          <p:nvPr/>
        </p:nvPicPr>
        <p:blipFill>
          <a:blip r:embed="rId6">
            <a:alphaModFix/>
          </a:blip>
          <a:stretch>
            <a:fillRect/>
          </a:stretch>
        </p:blipFill>
        <p:spPr>
          <a:xfrm>
            <a:off x="5935925" y="2869200"/>
            <a:ext cx="1354025" cy="2152900"/>
          </a:xfrm>
          <a:prstGeom prst="rect">
            <a:avLst/>
          </a:prstGeom>
          <a:noFill/>
          <a:ln cap="flat" cmpd="sng" w="28575">
            <a:solidFill>
              <a:srgbClr val="000000"/>
            </a:solidFill>
            <a:prstDash val="solid"/>
            <a:round/>
            <a:headEnd len="sm" w="sm" type="none"/>
            <a:tailEnd len="sm" w="sm" type="none"/>
          </a:ln>
        </p:spPr>
      </p:pic>
      <p:sp>
        <p:nvSpPr>
          <p:cNvPr id="96" name="Shape 96"/>
          <p:cNvSpPr txBox="1"/>
          <p:nvPr/>
        </p:nvSpPr>
        <p:spPr>
          <a:xfrm>
            <a:off x="6627850" y="1752750"/>
            <a:ext cx="2265000" cy="7743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cs" sz="1600">
                <a:latin typeface="Times New Roman"/>
                <a:ea typeface="Times New Roman"/>
                <a:cs typeface="Times New Roman"/>
                <a:sym typeface="Times New Roman"/>
              </a:rPr>
              <a:t>The Leaning Tower is located in Pisa, Italy. It stands at the Miracle </a:t>
            </a:r>
            <a:endParaRPr sz="1600">
              <a:latin typeface="Times New Roman"/>
              <a:ea typeface="Times New Roman"/>
              <a:cs typeface="Times New Roman"/>
              <a:sym typeface="Times New Roman"/>
            </a:endParaRPr>
          </a:p>
        </p:txBody>
      </p:sp>
      <p:sp>
        <p:nvSpPr>
          <p:cNvPr id="97" name="Shape 97"/>
          <p:cNvSpPr txBox="1"/>
          <p:nvPr/>
        </p:nvSpPr>
        <p:spPr>
          <a:xfrm>
            <a:off x="7274050" y="2532425"/>
            <a:ext cx="1433400" cy="257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cs" sz="1600">
                <a:latin typeface="Times New Roman"/>
                <a:ea typeface="Times New Roman"/>
                <a:cs typeface="Times New Roman"/>
                <a:sym typeface="Times New Roman"/>
              </a:rPr>
              <a:t>Square, also called the Cathedral Square. It is part of the church grounds around the main city cathedral.</a:t>
            </a:r>
            <a:endParaRPr sz="1600">
              <a:latin typeface="Times New Roman"/>
              <a:ea typeface="Times New Roman"/>
              <a:cs typeface="Times New Roman"/>
              <a:sym typeface="Times New Roman"/>
            </a:endParaRPr>
          </a:p>
          <a:p>
            <a:pPr indent="0" lvl="0" marL="0" algn="ctr">
              <a:spcBef>
                <a:spcPts val="0"/>
              </a:spcBef>
              <a:spcAft>
                <a:spcPts val="0"/>
              </a:spcAft>
              <a:buNone/>
            </a:pPr>
            <a:r>
              <a:t/>
            </a:r>
            <a:endParaRPr sz="1600">
              <a:latin typeface="Times New Roman"/>
              <a:ea typeface="Times New Roman"/>
              <a:cs typeface="Times New Roman"/>
              <a:sym typeface="Times New Roman"/>
            </a:endParaRPr>
          </a:p>
          <a:p>
            <a:pPr indent="0" lvl="0" marL="0">
              <a:spcBef>
                <a:spcPts val="0"/>
              </a:spcBef>
              <a:spcAft>
                <a:spcPts val="0"/>
              </a:spcAft>
              <a:buNone/>
            </a:pPr>
            <a:r>
              <a:t/>
            </a:r>
            <a:endParaRPr/>
          </a:p>
        </p:txBody>
      </p:sp>
      <p:cxnSp>
        <p:nvCxnSpPr>
          <p:cNvPr id="98" name="Shape 98"/>
          <p:cNvCxnSpPr/>
          <p:nvPr/>
        </p:nvCxnSpPr>
        <p:spPr>
          <a:xfrm rot="10800000">
            <a:off x="6627900" y="1857275"/>
            <a:ext cx="2395800" cy="0"/>
          </a:xfrm>
          <a:prstGeom prst="straightConnector1">
            <a:avLst/>
          </a:prstGeom>
          <a:noFill/>
          <a:ln cap="flat" cmpd="sng" w="9525">
            <a:solidFill>
              <a:schemeClr val="dk2"/>
            </a:solidFill>
            <a:prstDash val="solid"/>
            <a:round/>
            <a:headEnd len="med" w="med" type="none"/>
            <a:tailEnd len="med" w="med" type="none"/>
          </a:ln>
        </p:spPr>
      </p:cxnSp>
      <p:cxnSp>
        <p:nvCxnSpPr>
          <p:cNvPr id="99" name="Shape 99"/>
          <p:cNvCxnSpPr/>
          <p:nvPr/>
        </p:nvCxnSpPr>
        <p:spPr>
          <a:xfrm rot="10800000">
            <a:off x="6627850" y="2639825"/>
            <a:ext cx="778800" cy="4800"/>
          </a:xfrm>
          <a:prstGeom prst="straightConnector1">
            <a:avLst/>
          </a:prstGeom>
          <a:noFill/>
          <a:ln cap="flat" cmpd="sng" w="9525">
            <a:solidFill>
              <a:schemeClr val="dk2"/>
            </a:solidFill>
            <a:prstDash val="solid"/>
            <a:round/>
            <a:headEnd len="med" w="med" type="none"/>
            <a:tailEnd len="med" w="med" type="none"/>
          </a:ln>
        </p:spPr>
      </p:cxnSp>
      <p:cxnSp>
        <p:nvCxnSpPr>
          <p:cNvPr id="100" name="Shape 100"/>
          <p:cNvCxnSpPr/>
          <p:nvPr/>
        </p:nvCxnSpPr>
        <p:spPr>
          <a:xfrm flipH="1">
            <a:off x="8574300" y="2673325"/>
            <a:ext cx="449400" cy="3300"/>
          </a:xfrm>
          <a:prstGeom prst="straightConnector1">
            <a:avLst/>
          </a:prstGeom>
          <a:noFill/>
          <a:ln cap="flat" cmpd="sng" w="9525">
            <a:solidFill>
              <a:schemeClr val="dk2"/>
            </a:solidFill>
            <a:prstDash val="solid"/>
            <a:round/>
            <a:headEnd len="med" w="med" type="none"/>
            <a:tailEnd len="med" w="med" type="none"/>
          </a:ln>
        </p:spPr>
      </p:cxnSp>
      <p:cxnSp>
        <p:nvCxnSpPr>
          <p:cNvPr id="101" name="Shape 101"/>
          <p:cNvCxnSpPr/>
          <p:nvPr/>
        </p:nvCxnSpPr>
        <p:spPr>
          <a:xfrm rot="-5400000">
            <a:off x="6240888" y="2244275"/>
            <a:ext cx="778800" cy="4800"/>
          </a:xfrm>
          <a:prstGeom prst="straightConnector1">
            <a:avLst/>
          </a:prstGeom>
          <a:noFill/>
          <a:ln cap="flat" cmpd="sng" w="9525">
            <a:solidFill>
              <a:schemeClr val="dk2"/>
            </a:solidFill>
            <a:prstDash val="solid"/>
            <a:round/>
            <a:headEnd len="med" w="med" type="none"/>
            <a:tailEnd len="med" w="med" type="none"/>
          </a:ln>
        </p:spPr>
      </p:cxnSp>
      <p:cxnSp>
        <p:nvCxnSpPr>
          <p:cNvPr id="102" name="Shape 102"/>
          <p:cNvCxnSpPr/>
          <p:nvPr/>
        </p:nvCxnSpPr>
        <p:spPr>
          <a:xfrm flipH="1" rot="10800000">
            <a:off x="9023700" y="1857325"/>
            <a:ext cx="4800" cy="816000"/>
          </a:xfrm>
          <a:prstGeom prst="straightConnector1">
            <a:avLst/>
          </a:prstGeom>
          <a:noFill/>
          <a:ln cap="flat" cmpd="sng" w="9525">
            <a:solidFill>
              <a:schemeClr val="dk2"/>
            </a:solidFill>
            <a:prstDash val="solid"/>
            <a:round/>
            <a:headEnd len="med" w="med" type="none"/>
            <a:tailEnd len="med" w="med" type="none"/>
          </a:ln>
        </p:spPr>
      </p:cxnSp>
      <p:cxnSp>
        <p:nvCxnSpPr>
          <p:cNvPr id="103" name="Shape 103"/>
          <p:cNvCxnSpPr/>
          <p:nvPr/>
        </p:nvCxnSpPr>
        <p:spPr>
          <a:xfrm rot="10800000">
            <a:off x="7406400" y="2635775"/>
            <a:ext cx="900" cy="2464800"/>
          </a:xfrm>
          <a:prstGeom prst="straightConnector1">
            <a:avLst/>
          </a:prstGeom>
          <a:noFill/>
          <a:ln cap="flat" cmpd="sng" w="9525">
            <a:solidFill>
              <a:schemeClr val="dk2"/>
            </a:solidFill>
            <a:prstDash val="solid"/>
            <a:round/>
            <a:headEnd len="med" w="med" type="none"/>
            <a:tailEnd len="med" w="med" type="none"/>
          </a:ln>
        </p:spPr>
      </p:cxnSp>
      <p:cxnSp>
        <p:nvCxnSpPr>
          <p:cNvPr id="104" name="Shape 104"/>
          <p:cNvCxnSpPr/>
          <p:nvPr/>
        </p:nvCxnSpPr>
        <p:spPr>
          <a:xfrm rot="10800000">
            <a:off x="8574250" y="2673425"/>
            <a:ext cx="4800" cy="2421900"/>
          </a:xfrm>
          <a:prstGeom prst="straightConnector1">
            <a:avLst/>
          </a:prstGeom>
          <a:noFill/>
          <a:ln cap="flat" cmpd="sng" w="9525">
            <a:solidFill>
              <a:schemeClr val="dk2"/>
            </a:solidFill>
            <a:prstDash val="solid"/>
            <a:round/>
            <a:headEnd len="med" w="med" type="none"/>
            <a:tailEnd len="med" w="med" type="none"/>
          </a:ln>
        </p:spPr>
      </p:cxnSp>
      <p:cxnSp>
        <p:nvCxnSpPr>
          <p:cNvPr id="105" name="Shape 105"/>
          <p:cNvCxnSpPr/>
          <p:nvPr/>
        </p:nvCxnSpPr>
        <p:spPr>
          <a:xfrm flipH="1">
            <a:off x="7407250" y="5100125"/>
            <a:ext cx="1167000" cy="57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mc:AlternateContent>
    <mc:Choice Requires="p14">
      <p:transition spd="slow" p14:dur="1000">
        <p14:prism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Shape 110"/>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lgn="ctr">
              <a:spcBef>
                <a:spcPts val="0"/>
              </a:spcBef>
              <a:spcAft>
                <a:spcPts val="0"/>
              </a:spcAft>
              <a:buNone/>
            </a:pPr>
            <a:r>
              <a:rPr lang="cs" sz="4800"/>
              <a:t>Sights</a:t>
            </a:r>
            <a:endParaRPr sz="4800"/>
          </a:p>
        </p:txBody>
      </p:sp>
      <p:pic>
        <p:nvPicPr>
          <p:cNvPr descr="Výsledek obrázku pro itálie mapa png" id="111" name="Shape 111"/>
          <p:cNvPicPr preferRelativeResize="0"/>
          <p:nvPr/>
        </p:nvPicPr>
        <p:blipFill>
          <a:blip r:embed="rId3">
            <a:alphaModFix/>
          </a:blip>
          <a:stretch>
            <a:fillRect/>
          </a:stretch>
        </p:blipFill>
        <p:spPr>
          <a:xfrm>
            <a:off x="3209902" y="1679350"/>
            <a:ext cx="2643789" cy="3030550"/>
          </a:xfrm>
          <a:prstGeom prst="rect">
            <a:avLst/>
          </a:prstGeom>
          <a:noFill/>
          <a:ln>
            <a:noFill/>
          </a:ln>
        </p:spPr>
      </p:pic>
      <p:pic>
        <p:nvPicPr>
          <p:cNvPr descr="Výsledek obrázku pro itálie vlajka" id="112" name="Shape 112"/>
          <p:cNvPicPr preferRelativeResize="0"/>
          <p:nvPr/>
        </p:nvPicPr>
        <p:blipFill>
          <a:blip r:embed="rId4">
            <a:alphaModFix/>
          </a:blip>
          <a:stretch>
            <a:fillRect/>
          </a:stretch>
        </p:blipFill>
        <p:spPr>
          <a:xfrm>
            <a:off x="7997339" y="97000"/>
            <a:ext cx="1042636" cy="695700"/>
          </a:xfrm>
          <a:prstGeom prst="rect">
            <a:avLst/>
          </a:prstGeom>
          <a:noFill/>
          <a:ln cap="flat" cmpd="sng" w="28575">
            <a:solidFill>
              <a:srgbClr val="000000"/>
            </a:solidFill>
            <a:prstDash val="solid"/>
            <a:round/>
            <a:headEnd len="sm" w="sm" type="none"/>
            <a:tailEnd len="sm" w="sm" type="none"/>
          </a:ln>
        </p:spPr>
      </p:pic>
      <p:sp>
        <p:nvSpPr>
          <p:cNvPr id="113" name="Shape 113"/>
          <p:cNvSpPr txBox="1"/>
          <p:nvPr/>
        </p:nvSpPr>
        <p:spPr>
          <a:xfrm>
            <a:off x="214500" y="727350"/>
            <a:ext cx="2620800" cy="507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sz="3600"/>
          </a:p>
        </p:txBody>
      </p:sp>
      <p:sp>
        <p:nvSpPr>
          <p:cNvPr id="114" name="Shape 114"/>
          <p:cNvSpPr txBox="1"/>
          <p:nvPr>
            <p:ph idx="1" type="body"/>
          </p:nvPr>
        </p:nvSpPr>
        <p:spPr>
          <a:xfrm>
            <a:off x="479075" y="674575"/>
            <a:ext cx="2173200" cy="633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cs" sz="3600">
                <a:solidFill>
                  <a:srgbClr val="111111"/>
                </a:solidFill>
                <a:latin typeface="Lobster"/>
                <a:ea typeface="Lobster"/>
                <a:cs typeface="Lobster"/>
                <a:sym typeface="Lobster"/>
              </a:rPr>
              <a:t>Pantheon</a:t>
            </a:r>
            <a:r>
              <a:rPr lang="cs" sz="3600">
                <a:solidFill>
                  <a:srgbClr val="111111"/>
                </a:solidFill>
                <a:latin typeface="Lobster"/>
                <a:ea typeface="Lobster"/>
                <a:cs typeface="Lobster"/>
                <a:sym typeface="Lobster"/>
              </a:rPr>
              <a:t>                                 </a:t>
            </a:r>
            <a:endParaRPr sz="3000"/>
          </a:p>
        </p:txBody>
      </p:sp>
      <p:sp>
        <p:nvSpPr>
          <p:cNvPr id="115" name="Shape 115"/>
          <p:cNvSpPr txBox="1"/>
          <p:nvPr/>
        </p:nvSpPr>
        <p:spPr>
          <a:xfrm>
            <a:off x="5817075" y="674575"/>
            <a:ext cx="3222900" cy="575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cs" sz="3600">
                <a:solidFill>
                  <a:srgbClr val="111111"/>
                </a:solidFill>
                <a:latin typeface="Lobster"/>
                <a:ea typeface="Lobster"/>
                <a:cs typeface="Lobster"/>
                <a:sym typeface="Lobster"/>
              </a:rPr>
              <a:t>Venice</a:t>
            </a:r>
            <a:endParaRPr sz="3600">
              <a:solidFill>
                <a:srgbClr val="111111"/>
              </a:solidFill>
              <a:latin typeface="Lobster"/>
              <a:ea typeface="Lobster"/>
              <a:cs typeface="Lobster"/>
              <a:sym typeface="Lobster"/>
            </a:endParaRPr>
          </a:p>
          <a:p>
            <a:pPr indent="0" lvl="0" marL="0" rtl="0">
              <a:spcBef>
                <a:spcPts val="1600"/>
              </a:spcBef>
              <a:spcAft>
                <a:spcPts val="0"/>
              </a:spcAft>
              <a:buNone/>
            </a:pPr>
            <a:r>
              <a:t/>
            </a:r>
            <a:endParaRPr/>
          </a:p>
        </p:txBody>
      </p:sp>
      <p:pic>
        <p:nvPicPr>
          <p:cNvPr descr="Výsledek obrázku pro Pantheon" id="116" name="Shape 116"/>
          <p:cNvPicPr preferRelativeResize="0"/>
          <p:nvPr/>
        </p:nvPicPr>
        <p:blipFill>
          <a:blip r:embed="rId5">
            <a:alphaModFix/>
          </a:blip>
          <a:stretch>
            <a:fillRect/>
          </a:stretch>
        </p:blipFill>
        <p:spPr>
          <a:xfrm>
            <a:off x="719323" y="1407425"/>
            <a:ext cx="1611150" cy="1074850"/>
          </a:xfrm>
          <a:prstGeom prst="rect">
            <a:avLst/>
          </a:prstGeom>
          <a:noFill/>
          <a:ln cap="flat" cmpd="sng" w="28575">
            <a:solidFill>
              <a:srgbClr val="000000"/>
            </a:solidFill>
            <a:prstDash val="solid"/>
            <a:round/>
            <a:headEnd len="sm" w="sm" type="none"/>
            <a:tailEnd len="sm" w="sm" type="none"/>
          </a:ln>
        </p:spPr>
      </p:pic>
      <p:pic>
        <p:nvPicPr>
          <p:cNvPr descr="Výsledek obrázku pro Venice" id="117" name="Shape 117"/>
          <p:cNvPicPr preferRelativeResize="0"/>
          <p:nvPr/>
        </p:nvPicPr>
        <p:blipFill>
          <a:blip r:embed="rId6">
            <a:alphaModFix/>
          </a:blip>
          <a:stretch>
            <a:fillRect/>
          </a:stretch>
        </p:blipFill>
        <p:spPr>
          <a:xfrm>
            <a:off x="6578520" y="1334050"/>
            <a:ext cx="1762629" cy="1174400"/>
          </a:xfrm>
          <a:prstGeom prst="rect">
            <a:avLst/>
          </a:prstGeom>
          <a:noFill/>
          <a:ln cap="flat" cmpd="sng" w="28575">
            <a:solidFill>
              <a:srgbClr val="000000"/>
            </a:solidFill>
            <a:prstDash val="solid"/>
            <a:round/>
            <a:headEnd len="sm" w="sm" type="none"/>
            <a:tailEnd len="sm" w="sm" type="none"/>
          </a:ln>
        </p:spPr>
      </p:pic>
      <p:cxnSp>
        <p:nvCxnSpPr>
          <p:cNvPr id="118" name="Shape 118"/>
          <p:cNvCxnSpPr/>
          <p:nvPr/>
        </p:nvCxnSpPr>
        <p:spPr>
          <a:xfrm flipH="1">
            <a:off x="4106475" y="3201650"/>
            <a:ext cx="408000" cy="748200"/>
          </a:xfrm>
          <a:prstGeom prst="straightConnector1">
            <a:avLst/>
          </a:prstGeom>
          <a:noFill/>
          <a:ln cap="flat" cmpd="sng" w="9525">
            <a:solidFill>
              <a:schemeClr val="dk2"/>
            </a:solidFill>
            <a:prstDash val="solid"/>
            <a:round/>
            <a:headEnd len="med" w="med" type="oval"/>
            <a:tailEnd len="med" w="med" type="oval"/>
          </a:ln>
        </p:spPr>
      </p:cxnSp>
      <p:sp>
        <p:nvSpPr>
          <p:cNvPr id="119" name="Shape 119"/>
          <p:cNvSpPr txBox="1"/>
          <p:nvPr/>
        </p:nvSpPr>
        <p:spPr>
          <a:xfrm>
            <a:off x="3761325" y="3991550"/>
            <a:ext cx="674700" cy="2877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spcBef>
                <a:spcPts val="0"/>
              </a:spcBef>
              <a:spcAft>
                <a:spcPts val="0"/>
              </a:spcAft>
              <a:buNone/>
            </a:pPr>
            <a:r>
              <a:rPr lang="cs" sz="700"/>
              <a:t>  </a:t>
            </a:r>
            <a:r>
              <a:rPr lang="cs" sz="800">
                <a:latin typeface="Pacifico"/>
                <a:ea typeface="Pacifico"/>
                <a:cs typeface="Pacifico"/>
                <a:sym typeface="Pacifico"/>
              </a:rPr>
              <a:t>Pantheon</a:t>
            </a:r>
            <a:endParaRPr sz="800">
              <a:latin typeface="Pacifico"/>
              <a:ea typeface="Pacifico"/>
              <a:cs typeface="Pacifico"/>
              <a:sym typeface="Pacifico"/>
            </a:endParaRPr>
          </a:p>
        </p:txBody>
      </p:sp>
      <p:cxnSp>
        <p:nvCxnSpPr>
          <p:cNvPr id="120" name="Shape 120"/>
          <p:cNvCxnSpPr/>
          <p:nvPr/>
        </p:nvCxnSpPr>
        <p:spPr>
          <a:xfrm>
            <a:off x="4326175" y="2176375"/>
            <a:ext cx="1297200" cy="235500"/>
          </a:xfrm>
          <a:prstGeom prst="straightConnector1">
            <a:avLst/>
          </a:prstGeom>
          <a:noFill/>
          <a:ln cap="flat" cmpd="sng" w="9525">
            <a:solidFill>
              <a:schemeClr val="dk2"/>
            </a:solidFill>
            <a:prstDash val="solid"/>
            <a:round/>
            <a:headEnd len="med" w="med" type="oval"/>
            <a:tailEnd len="med" w="med" type="oval"/>
          </a:ln>
        </p:spPr>
      </p:cxnSp>
      <p:sp>
        <p:nvSpPr>
          <p:cNvPr id="121" name="Shape 121"/>
          <p:cNvSpPr txBox="1"/>
          <p:nvPr/>
        </p:nvSpPr>
        <p:spPr>
          <a:xfrm>
            <a:off x="5258125" y="2482275"/>
            <a:ext cx="674700" cy="2877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spcBef>
                <a:spcPts val="0"/>
              </a:spcBef>
              <a:spcAft>
                <a:spcPts val="0"/>
              </a:spcAft>
              <a:buNone/>
            </a:pPr>
            <a:r>
              <a:rPr lang="cs" sz="700"/>
              <a:t>    </a:t>
            </a:r>
            <a:r>
              <a:rPr lang="cs" sz="800">
                <a:latin typeface="Pacifico"/>
                <a:ea typeface="Pacifico"/>
                <a:cs typeface="Pacifico"/>
                <a:sym typeface="Pacifico"/>
              </a:rPr>
              <a:t>Venice</a:t>
            </a:r>
            <a:endParaRPr sz="800">
              <a:latin typeface="Pacifico"/>
              <a:ea typeface="Pacifico"/>
              <a:cs typeface="Pacifico"/>
              <a:sym typeface="Pacifico"/>
            </a:endParaRPr>
          </a:p>
        </p:txBody>
      </p:sp>
      <p:sp>
        <p:nvSpPr>
          <p:cNvPr id="122" name="Shape 122"/>
          <p:cNvSpPr txBox="1"/>
          <p:nvPr/>
        </p:nvSpPr>
        <p:spPr>
          <a:xfrm>
            <a:off x="277275" y="2581825"/>
            <a:ext cx="2411400" cy="2424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algn="ctr">
              <a:spcBef>
                <a:spcPts val="0"/>
              </a:spcBef>
              <a:spcAft>
                <a:spcPts val="0"/>
              </a:spcAft>
              <a:buNone/>
            </a:pPr>
            <a:r>
              <a:rPr lang="cs" sz="1600">
                <a:latin typeface="Times New Roman"/>
                <a:ea typeface="Times New Roman"/>
                <a:cs typeface="Times New Roman"/>
                <a:sym typeface="Times New Roman"/>
              </a:rPr>
              <a:t>Pantheon is an ancient circular temple in Rome, originally devoted to all the gods, and since 609 dedicated to the Virgin Mary. It belongs to the most important and most preserved ancient temples and buildings in general.</a:t>
            </a:r>
            <a:endParaRPr sz="1600">
              <a:latin typeface="Times New Roman"/>
              <a:ea typeface="Times New Roman"/>
              <a:cs typeface="Times New Roman"/>
              <a:sym typeface="Times New Roman"/>
            </a:endParaRPr>
          </a:p>
        </p:txBody>
      </p:sp>
      <p:sp>
        <p:nvSpPr>
          <p:cNvPr id="123" name="Shape 123"/>
          <p:cNvSpPr txBox="1"/>
          <p:nvPr/>
        </p:nvSpPr>
        <p:spPr>
          <a:xfrm>
            <a:off x="6374925" y="2610550"/>
            <a:ext cx="2120400" cy="2238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algn="ctr">
              <a:spcBef>
                <a:spcPts val="0"/>
              </a:spcBef>
              <a:spcAft>
                <a:spcPts val="0"/>
              </a:spcAft>
              <a:buNone/>
            </a:pPr>
            <a:r>
              <a:rPr lang="cs" sz="1600">
                <a:latin typeface="Times New Roman"/>
                <a:ea typeface="Times New Roman"/>
                <a:cs typeface="Times New Roman"/>
                <a:sym typeface="Times New Roman"/>
              </a:rPr>
              <a:t>Venice is the capital city of the North Italian region of Veneto. Its historic core lies on islands in a shallow lagoon, the newer parts of the city were then built on a vast bank.</a:t>
            </a:r>
            <a:endParaRPr sz="1600">
              <a:latin typeface="Times New Roman"/>
              <a:ea typeface="Times New Roman"/>
              <a:cs typeface="Times New Roman"/>
              <a:sym typeface="Times New Roman"/>
            </a:endParaRPr>
          </a:p>
        </p:txBody>
      </p:sp>
    </p:spTree>
  </p:cSld>
  <p:clrMapOvr>
    <a:masterClrMapping/>
  </p:clrMapOvr>
  <mc:AlternateContent>
    <mc:Choice Requires="p14">
      <p:transition spd="slow" p14:dur="1000">
        <p14:gallery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lgn="ctr">
              <a:spcBef>
                <a:spcPts val="0"/>
              </a:spcBef>
              <a:spcAft>
                <a:spcPts val="0"/>
              </a:spcAft>
              <a:buNone/>
            </a:pPr>
            <a:r>
              <a:rPr lang="cs" sz="4800"/>
              <a:t>Sights</a:t>
            </a:r>
            <a:endParaRPr sz="4800"/>
          </a:p>
        </p:txBody>
      </p:sp>
      <p:pic>
        <p:nvPicPr>
          <p:cNvPr descr="Výsledek obrázku pro itálie vlajka" id="129" name="Shape 129"/>
          <p:cNvPicPr preferRelativeResize="0"/>
          <p:nvPr/>
        </p:nvPicPr>
        <p:blipFill>
          <a:blip r:embed="rId3">
            <a:alphaModFix/>
          </a:blip>
          <a:stretch>
            <a:fillRect/>
          </a:stretch>
        </p:blipFill>
        <p:spPr>
          <a:xfrm>
            <a:off x="7997339" y="97000"/>
            <a:ext cx="1042636" cy="695700"/>
          </a:xfrm>
          <a:prstGeom prst="rect">
            <a:avLst/>
          </a:prstGeom>
          <a:noFill/>
          <a:ln cap="flat" cmpd="sng" w="28575">
            <a:solidFill>
              <a:srgbClr val="000000"/>
            </a:solidFill>
            <a:prstDash val="solid"/>
            <a:round/>
            <a:headEnd len="sm" w="sm" type="none"/>
            <a:tailEnd len="sm" w="sm" type="none"/>
          </a:ln>
        </p:spPr>
      </p:pic>
      <p:sp>
        <p:nvSpPr>
          <p:cNvPr id="130" name="Shape 130"/>
          <p:cNvSpPr txBox="1"/>
          <p:nvPr>
            <p:ph idx="1" type="body"/>
          </p:nvPr>
        </p:nvSpPr>
        <p:spPr>
          <a:xfrm>
            <a:off x="2939900" y="1174000"/>
            <a:ext cx="3436800" cy="633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cs" sz="3600">
                <a:solidFill>
                  <a:srgbClr val="111111"/>
                </a:solidFill>
                <a:latin typeface="Lobster"/>
                <a:ea typeface="Lobster"/>
                <a:cs typeface="Lobster"/>
                <a:sym typeface="Lobster"/>
              </a:rPr>
              <a:t>Duomo di </a:t>
            </a:r>
            <a:r>
              <a:rPr lang="cs" sz="3600" u="sng">
                <a:solidFill>
                  <a:srgbClr val="111111"/>
                </a:solidFill>
                <a:latin typeface="Lobster"/>
                <a:ea typeface="Lobster"/>
                <a:cs typeface="Lobster"/>
                <a:sym typeface="Lobster"/>
              </a:rPr>
              <a:t>Milano</a:t>
            </a:r>
            <a:r>
              <a:rPr lang="cs" sz="3600">
                <a:solidFill>
                  <a:srgbClr val="111111"/>
                </a:solidFill>
                <a:latin typeface="Lobster"/>
                <a:ea typeface="Lobster"/>
                <a:cs typeface="Lobster"/>
                <a:sym typeface="Lobster"/>
              </a:rPr>
              <a:t>                                  </a:t>
            </a:r>
            <a:endParaRPr sz="3000"/>
          </a:p>
        </p:txBody>
      </p:sp>
      <p:sp>
        <p:nvSpPr>
          <p:cNvPr id="131" name="Shape 131"/>
          <p:cNvSpPr txBox="1"/>
          <p:nvPr/>
        </p:nvSpPr>
        <p:spPr>
          <a:xfrm>
            <a:off x="5817075" y="674575"/>
            <a:ext cx="3222900" cy="575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sz="3600">
              <a:solidFill>
                <a:srgbClr val="111111"/>
              </a:solidFill>
              <a:latin typeface="Lobster"/>
              <a:ea typeface="Lobster"/>
              <a:cs typeface="Lobster"/>
              <a:sym typeface="Lobster"/>
            </a:endParaRPr>
          </a:p>
          <a:p>
            <a:pPr indent="0" lvl="0" marL="0" rtl="0">
              <a:spcBef>
                <a:spcPts val="1600"/>
              </a:spcBef>
              <a:spcAft>
                <a:spcPts val="0"/>
              </a:spcAft>
              <a:buNone/>
            </a:pPr>
            <a:r>
              <a:t/>
            </a:r>
            <a:endParaRPr/>
          </a:p>
        </p:txBody>
      </p:sp>
      <p:pic>
        <p:nvPicPr>
          <p:cNvPr descr="Výsledek obrázku pro duomi di milano" id="132" name="Shape 132"/>
          <p:cNvPicPr preferRelativeResize="0"/>
          <p:nvPr/>
        </p:nvPicPr>
        <p:blipFill>
          <a:blip r:embed="rId4">
            <a:alphaModFix/>
          </a:blip>
          <a:stretch>
            <a:fillRect/>
          </a:stretch>
        </p:blipFill>
        <p:spPr>
          <a:xfrm>
            <a:off x="203301" y="3186083"/>
            <a:ext cx="2736599" cy="1825567"/>
          </a:xfrm>
          <a:prstGeom prst="rect">
            <a:avLst/>
          </a:prstGeom>
          <a:noFill/>
          <a:ln cap="flat" cmpd="sng" w="28575">
            <a:solidFill>
              <a:srgbClr val="000000"/>
            </a:solidFill>
            <a:prstDash val="solid"/>
            <a:round/>
            <a:headEnd len="sm" w="sm" type="none"/>
            <a:tailEnd len="sm" w="sm" type="none"/>
          </a:ln>
        </p:spPr>
      </p:pic>
      <p:pic>
        <p:nvPicPr>
          <p:cNvPr descr="Výsledek obrázku pro duomi di milano" id="133" name="Shape 133"/>
          <p:cNvPicPr preferRelativeResize="0"/>
          <p:nvPr/>
        </p:nvPicPr>
        <p:blipFill>
          <a:blip r:embed="rId5">
            <a:alphaModFix/>
          </a:blip>
          <a:stretch>
            <a:fillRect/>
          </a:stretch>
        </p:blipFill>
        <p:spPr>
          <a:xfrm>
            <a:off x="203300" y="1174000"/>
            <a:ext cx="2736600" cy="1877900"/>
          </a:xfrm>
          <a:prstGeom prst="rect">
            <a:avLst/>
          </a:prstGeom>
          <a:noFill/>
          <a:ln cap="flat" cmpd="sng" w="28575">
            <a:solidFill>
              <a:srgbClr val="000000"/>
            </a:solidFill>
            <a:prstDash val="solid"/>
            <a:round/>
            <a:headEnd len="sm" w="sm" type="none"/>
            <a:tailEnd len="sm" w="sm" type="none"/>
          </a:ln>
        </p:spPr>
      </p:pic>
      <p:pic>
        <p:nvPicPr>
          <p:cNvPr descr="Výsledek obrázku pro duomi di milano" id="134" name="Shape 134"/>
          <p:cNvPicPr preferRelativeResize="0"/>
          <p:nvPr/>
        </p:nvPicPr>
        <p:blipFill>
          <a:blip r:embed="rId6">
            <a:alphaModFix/>
          </a:blip>
          <a:stretch>
            <a:fillRect/>
          </a:stretch>
        </p:blipFill>
        <p:spPr>
          <a:xfrm>
            <a:off x="6272125" y="3150150"/>
            <a:ext cx="2767851" cy="1897450"/>
          </a:xfrm>
          <a:prstGeom prst="rect">
            <a:avLst/>
          </a:prstGeom>
          <a:noFill/>
          <a:ln cap="flat" cmpd="sng" w="28575">
            <a:solidFill>
              <a:srgbClr val="000000"/>
            </a:solidFill>
            <a:prstDash val="solid"/>
            <a:round/>
            <a:headEnd len="sm" w="sm" type="none"/>
            <a:tailEnd len="sm" w="sm" type="none"/>
          </a:ln>
        </p:spPr>
      </p:pic>
      <p:pic>
        <p:nvPicPr>
          <p:cNvPr descr="Výsledek obrázku pro duomi di milano" id="135" name="Shape 135"/>
          <p:cNvPicPr preferRelativeResize="0"/>
          <p:nvPr/>
        </p:nvPicPr>
        <p:blipFill>
          <a:blip r:embed="rId7">
            <a:alphaModFix/>
          </a:blip>
          <a:stretch>
            <a:fillRect/>
          </a:stretch>
        </p:blipFill>
        <p:spPr>
          <a:xfrm>
            <a:off x="6272125" y="1179350"/>
            <a:ext cx="2807824" cy="1844176"/>
          </a:xfrm>
          <a:prstGeom prst="rect">
            <a:avLst/>
          </a:prstGeom>
          <a:noFill/>
          <a:ln cap="flat" cmpd="sng" w="28575">
            <a:solidFill>
              <a:srgbClr val="000000"/>
            </a:solidFill>
            <a:prstDash val="solid"/>
            <a:round/>
            <a:headEnd len="sm" w="sm" type="none"/>
            <a:tailEnd len="sm" w="sm" type="none"/>
          </a:ln>
        </p:spPr>
      </p:pic>
      <p:sp>
        <p:nvSpPr>
          <p:cNvPr id="136" name="Shape 136"/>
          <p:cNvSpPr txBox="1"/>
          <p:nvPr/>
        </p:nvSpPr>
        <p:spPr>
          <a:xfrm>
            <a:off x="3232850" y="2218175"/>
            <a:ext cx="2850900" cy="1668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algn="ctr">
              <a:spcBef>
                <a:spcPts val="0"/>
              </a:spcBef>
              <a:spcAft>
                <a:spcPts val="0"/>
              </a:spcAft>
              <a:buNone/>
            </a:pPr>
            <a:r>
              <a:rPr lang="cs" sz="1600">
                <a:latin typeface="Times New Roman"/>
                <a:ea typeface="Times New Roman"/>
                <a:cs typeface="Times New Roman"/>
                <a:sym typeface="Times New Roman"/>
              </a:rPr>
              <a:t>The Cathedral of the Birth of the Virgin Mary in Milan, north Italy's Lombardy, is the fifth largest cathedral in the world and the second largest in the Apennine peninsula.</a:t>
            </a:r>
            <a:endParaRPr sz="1600">
              <a:latin typeface="Times New Roman"/>
              <a:ea typeface="Times New Roman"/>
              <a:cs typeface="Times New Roman"/>
              <a:sym typeface="Times New Roman"/>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type="title"/>
          </p:nvPr>
        </p:nvSpPr>
        <p:spPr>
          <a:xfrm>
            <a:off x="311700" y="97000"/>
            <a:ext cx="8520600" cy="733500"/>
          </a:xfrm>
          <a:prstGeom prst="rect">
            <a:avLst/>
          </a:prstGeom>
        </p:spPr>
        <p:txBody>
          <a:bodyPr anchorCtr="0" anchor="b" bIns="91425" lIns="91425" spcFirstLastPara="1" rIns="91425" wrap="square" tIns="91425">
            <a:noAutofit/>
          </a:bodyPr>
          <a:lstStyle/>
          <a:p>
            <a:pPr indent="0" lvl="0" marL="0" algn="ctr">
              <a:spcBef>
                <a:spcPts val="0"/>
              </a:spcBef>
              <a:spcAft>
                <a:spcPts val="0"/>
              </a:spcAft>
              <a:buNone/>
            </a:pPr>
            <a:r>
              <a:rPr lang="cs" sz="4800"/>
              <a:t>People</a:t>
            </a:r>
            <a:endParaRPr sz="4800"/>
          </a:p>
        </p:txBody>
      </p:sp>
      <p:pic>
        <p:nvPicPr>
          <p:cNvPr descr="Výsledek obrázku pro itálie vlajka" id="142" name="Shape 142"/>
          <p:cNvPicPr preferRelativeResize="0"/>
          <p:nvPr/>
        </p:nvPicPr>
        <p:blipFill>
          <a:blip r:embed="rId3">
            <a:alphaModFix/>
          </a:blip>
          <a:stretch>
            <a:fillRect/>
          </a:stretch>
        </p:blipFill>
        <p:spPr>
          <a:xfrm>
            <a:off x="7997339" y="97000"/>
            <a:ext cx="1042636" cy="695700"/>
          </a:xfrm>
          <a:prstGeom prst="rect">
            <a:avLst/>
          </a:prstGeom>
          <a:noFill/>
          <a:ln cap="flat" cmpd="sng" w="28575">
            <a:solidFill>
              <a:srgbClr val="000000"/>
            </a:solidFill>
            <a:prstDash val="solid"/>
            <a:round/>
            <a:headEnd len="sm" w="sm" type="none"/>
            <a:tailEnd len="sm" w="sm" type="none"/>
          </a:ln>
        </p:spPr>
      </p:pic>
      <p:sp>
        <p:nvSpPr>
          <p:cNvPr id="143" name="Shape 143"/>
          <p:cNvSpPr txBox="1"/>
          <p:nvPr>
            <p:ph idx="1" type="body"/>
          </p:nvPr>
        </p:nvSpPr>
        <p:spPr>
          <a:xfrm>
            <a:off x="62800" y="588075"/>
            <a:ext cx="3698400" cy="633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cs" sz="3600">
                <a:solidFill>
                  <a:srgbClr val="111111"/>
                </a:solidFill>
                <a:latin typeface="Lobster"/>
                <a:ea typeface="Lobster"/>
                <a:cs typeface="Lobster"/>
                <a:sym typeface="Lobster"/>
              </a:rPr>
              <a:t>Leonardo da Vinci</a:t>
            </a:r>
            <a:r>
              <a:rPr lang="cs" sz="3600">
                <a:solidFill>
                  <a:srgbClr val="111111"/>
                </a:solidFill>
                <a:latin typeface="Lobster"/>
                <a:ea typeface="Lobster"/>
                <a:cs typeface="Lobster"/>
                <a:sym typeface="Lobster"/>
              </a:rPr>
              <a:t>                                  </a:t>
            </a:r>
            <a:endParaRPr sz="3000"/>
          </a:p>
        </p:txBody>
      </p:sp>
      <p:sp>
        <p:nvSpPr>
          <p:cNvPr id="144" name="Shape 144"/>
          <p:cNvSpPr txBox="1"/>
          <p:nvPr/>
        </p:nvSpPr>
        <p:spPr>
          <a:xfrm>
            <a:off x="5845800" y="645975"/>
            <a:ext cx="3539400" cy="575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cs" sz="3600">
                <a:solidFill>
                  <a:srgbClr val="111111"/>
                </a:solidFill>
                <a:latin typeface="Lobster"/>
                <a:ea typeface="Lobster"/>
                <a:cs typeface="Lobster"/>
                <a:sym typeface="Lobster"/>
              </a:rPr>
              <a:t>Christopher Columbus</a:t>
            </a:r>
            <a:endParaRPr sz="3600">
              <a:solidFill>
                <a:srgbClr val="111111"/>
              </a:solidFill>
              <a:latin typeface="Lobster"/>
              <a:ea typeface="Lobster"/>
              <a:cs typeface="Lobster"/>
              <a:sym typeface="Lobster"/>
            </a:endParaRPr>
          </a:p>
          <a:p>
            <a:pPr indent="0" lvl="0" marL="0" rtl="0" algn="ctr">
              <a:lnSpc>
                <a:spcPct val="115000"/>
              </a:lnSpc>
              <a:spcBef>
                <a:spcPts val="1600"/>
              </a:spcBef>
              <a:spcAft>
                <a:spcPts val="0"/>
              </a:spcAft>
              <a:buNone/>
            </a:pPr>
            <a:r>
              <a:t/>
            </a:r>
            <a:endParaRPr sz="3600">
              <a:solidFill>
                <a:srgbClr val="111111"/>
              </a:solidFill>
              <a:latin typeface="Lobster"/>
              <a:ea typeface="Lobster"/>
              <a:cs typeface="Lobster"/>
              <a:sym typeface="Lobster"/>
            </a:endParaRPr>
          </a:p>
          <a:p>
            <a:pPr indent="0" lvl="0" marL="0" rtl="0" algn="ctr">
              <a:lnSpc>
                <a:spcPct val="115000"/>
              </a:lnSpc>
              <a:spcBef>
                <a:spcPts val="1600"/>
              </a:spcBef>
              <a:spcAft>
                <a:spcPts val="0"/>
              </a:spcAft>
              <a:buNone/>
            </a:pPr>
            <a:r>
              <a:t/>
            </a:r>
            <a:endParaRPr sz="3600">
              <a:solidFill>
                <a:srgbClr val="111111"/>
              </a:solidFill>
              <a:latin typeface="Lobster"/>
              <a:ea typeface="Lobster"/>
              <a:cs typeface="Lobster"/>
              <a:sym typeface="Lobster"/>
            </a:endParaRPr>
          </a:p>
          <a:p>
            <a:pPr indent="0" lvl="0" marL="0" rtl="0">
              <a:spcBef>
                <a:spcPts val="1600"/>
              </a:spcBef>
              <a:spcAft>
                <a:spcPts val="0"/>
              </a:spcAft>
              <a:buNone/>
            </a:pPr>
            <a:r>
              <a:t/>
            </a:r>
            <a:endParaRPr/>
          </a:p>
        </p:txBody>
      </p:sp>
      <p:sp>
        <p:nvSpPr>
          <p:cNvPr id="145" name="Shape 145"/>
          <p:cNvSpPr txBox="1"/>
          <p:nvPr/>
        </p:nvSpPr>
        <p:spPr>
          <a:xfrm>
            <a:off x="559750" y="2678575"/>
            <a:ext cx="2432700" cy="2317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algn="ctr">
              <a:spcBef>
                <a:spcPts val="0"/>
              </a:spcBef>
              <a:spcAft>
                <a:spcPts val="0"/>
              </a:spcAft>
              <a:buNone/>
            </a:pPr>
            <a:r>
              <a:rPr lang="cs" sz="1600">
                <a:latin typeface="Times New Roman"/>
                <a:ea typeface="Times New Roman"/>
                <a:cs typeface="Times New Roman"/>
                <a:sym typeface="Times New Roman"/>
              </a:rPr>
              <a:t>Leonardo da Vinci, the native name Leonardo di Ser Piero, was an Italian painter, the leading figure of Renaissance painting, among others the author of the most famous painting of all time, a portrait called Mona Lisa.</a:t>
            </a:r>
            <a:endParaRPr sz="1600">
              <a:latin typeface="Times New Roman"/>
              <a:ea typeface="Times New Roman"/>
              <a:cs typeface="Times New Roman"/>
              <a:sym typeface="Times New Roman"/>
            </a:endParaRPr>
          </a:p>
        </p:txBody>
      </p:sp>
      <p:pic>
        <p:nvPicPr>
          <p:cNvPr descr="Výsledek obrázku pro leonardo da vinci" id="146" name="Shape 146"/>
          <p:cNvPicPr preferRelativeResize="0"/>
          <p:nvPr/>
        </p:nvPicPr>
        <p:blipFill>
          <a:blip r:embed="rId4">
            <a:alphaModFix/>
          </a:blip>
          <a:stretch>
            <a:fillRect/>
          </a:stretch>
        </p:blipFill>
        <p:spPr>
          <a:xfrm>
            <a:off x="1000725" y="1474125"/>
            <a:ext cx="1550750" cy="1077241"/>
          </a:xfrm>
          <a:prstGeom prst="rect">
            <a:avLst/>
          </a:prstGeom>
          <a:noFill/>
          <a:ln cap="flat" cmpd="sng" w="28575">
            <a:solidFill>
              <a:srgbClr val="000000"/>
            </a:solidFill>
            <a:prstDash val="solid"/>
            <a:round/>
            <a:headEnd len="sm" w="sm" type="none"/>
            <a:tailEnd len="sm" w="sm" type="none"/>
          </a:ln>
        </p:spPr>
      </p:pic>
      <p:pic>
        <p:nvPicPr>
          <p:cNvPr descr="Výsledek obrázku pro mona lisa" id="147" name="Shape 147"/>
          <p:cNvPicPr preferRelativeResize="0"/>
          <p:nvPr/>
        </p:nvPicPr>
        <p:blipFill>
          <a:blip r:embed="rId5">
            <a:alphaModFix/>
          </a:blip>
          <a:stretch>
            <a:fillRect/>
          </a:stretch>
        </p:blipFill>
        <p:spPr>
          <a:xfrm>
            <a:off x="3396913" y="1378300"/>
            <a:ext cx="2350182" cy="3501525"/>
          </a:xfrm>
          <a:prstGeom prst="rect">
            <a:avLst/>
          </a:prstGeom>
          <a:noFill/>
          <a:ln cap="flat" cmpd="sng" w="28575">
            <a:solidFill>
              <a:srgbClr val="000000"/>
            </a:solidFill>
            <a:prstDash val="solid"/>
            <a:round/>
            <a:headEnd len="sm" w="sm" type="none"/>
            <a:tailEnd len="sm" w="sm" type="none"/>
          </a:ln>
        </p:spPr>
      </p:pic>
      <p:pic>
        <p:nvPicPr>
          <p:cNvPr descr="Výsledek obrázku pro Christopher Columbus" id="148" name="Shape 148"/>
          <p:cNvPicPr preferRelativeResize="0"/>
          <p:nvPr/>
        </p:nvPicPr>
        <p:blipFill>
          <a:blip r:embed="rId6">
            <a:alphaModFix/>
          </a:blip>
          <a:stretch>
            <a:fillRect/>
          </a:stretch>
        </p:blipFill>
        <p:spPr>
          <a:xfrm>
            <a:off x="6956375" y="1972350"/>
            <a:ext cx="1318250" cy="1596100"/>
          </a:xfrm>
          <a:prstGeom prst="rect">
            <a:avLst/>
          </a:prstGeom>
          <a:noFill/>
          <a:ln cap="flat" cmpd="sng" w="28575">
            <a:solidFill>
              <a:srgbClr val="000000"/>
            </a:solidFill>
            <a:prstDash val="solid"/>
            <a:round/>
            <a:headEnd len="sm" w="sm" type="none"/>
            <a:tailEnd len="sm" w="sm" type="none"/>
          </a:ln>
        </p:spPr>
      </p:pic>
      <p:sp>
        <p:nvSpPr>
          <p:cNvPr id="149" name="Shape 149"/>
          <p:cNvSpPr txBox="1"/>
          <p:nvPr/>
        </p:nvSpPr>
        <p:spPr>
          <a:xfrm>
            <a:off x="6268500" y="3703875"/>
            <a:ext cx="2694000" cy="1203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algn="ctr">
              <a:spcBef>
                <a:spcPts val="0"/>
              </a:spcBef>
              <a:spcAft>
                <a:spcPts val="0"/>
              </a:spcAft>
              <a:buNone/>
            </a:pPr>
            <a:r>
              <a:rPr lang="cs" sz="1600">
                <a:latin typeface="Times New Roman"/>
                <a:ea typeface="Times New Roman"/>
                <a:cs typeface="Times New Roman"/>
                <a:sym typeface="Times New Roman"/>
              </a:rPr>
              <a:t>Kryštof Kolumbus was a Genoese seaman and colonizer born in the Republic of Genoa in today's northwestern Italy.</a:t>
            </a:r>
            <a:endParaRPr sz="1600">
              <a:latin typeface="Times New Roman"/>
              <a:ea typeface="Times New Roman"/>
              <a:cs typeface="Times New Roman"/>
              <a:sym typeface="Times New Roman"/>
            </a:endParaRPr>
          </a:p>
          <a:p>
            <a:pPr indent="0" lvl="0" marL="0">
              <a:spcBef>
                <a:spcPts val="0"/>
              </a:spcBef>
              <a:spcAft>
                <a:spcPts val="0"/>
              </a:spcAft>
              <a:buNone/>
            </a:pPr>
            <a:r>
              <a:t/>
            </a:r>
            <a:endParaRPr/>
          </a:p>
          <a:p>
            <a:pPr indent="0" lvl="0" marL="0">
              <a:spcBef>
                <a:spcPts val="0"/>
              </a:spcBef>
              <a:spcAft>
                <a:spcPts val="0"/>
              </a:spcAft>
              <a:buNone/>
            </a:pPr>
            <a:r>
              <a:t/>
            </a:r>
            <a:endParaRPr/>
          </a:p>
        </p:txBody>
      </p:sp>
    </p:spTree>
  </p:cSld>
  <p:clrMapOvr>
    <a:masterClrMapping/>
  </p:clrMapOvr>
  <mc:AlternateContent>
    <mc:Choice Requires="p14">
      <p:transition spd="slow" p14:dur="1000">
        <p:push/>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type="title"/>
          </p:nvPr>
        </p:nvSpPr>
        <p:spPr>
          <a:xfrm>
            <a:off x="311700" y="131875"/>
            <a:ext cx="8520600" cy="733500"/>
          </a:xfrm>
          <a:prstGeom prst="rect">
            <a:avLst/>
          </a:prstGeom>
        </p:spPr>
        <p:txBody>
          <a:bodyPr anchorCtr="0" anchor="b" bIns="91425" lIns="91425" spcFirstLastPara="1" rIns="91425" wrap="square" tIns="91425">
            <a:noAutofit/>
          </a:bodyPr>
          <a:lstStyle/>
          <a:p>
            <a:pPr indent="0" lvl="0" marL="0" algn="ctr">
              <a:spcBef>
                <a:spcPts val="0"/>
              </a:spcBef>
              <a:spcAft>
                <a:spcPts val="0"/>
              </a:spcAft>
              <a:buNone/>
            </a:pPr>
            <a:r>
              <a:rPr lang="cs" sz="4800"/>
              <a:t>Food</a:t>
            </a:r>
            <a:endParaRPr sz="4800"/>
          </a:p>
        </p:txBody>
      </p:sp>
      <p:pic>
        <p:nvPicPr>
          <p:cNvPr descr="Výsledek obrázku pro itálie vlajka" id="155" name="Shape 155"/>
          <p:cNvPicPr preferRelativeResize="0"/>
          <p:nvPr/>
        </p:nvPicPr>
        <p:blipFill>
          <a:blip r:embed="rId3">
            <a:alphaModFix/>
          </a:blip>
          <a:stretch>
            <a:fillRect/>
          </a:stretch>
        </p:blipFill>
        <p:spPr>
          <a:xfrm>
            <a:off x="7997339" y="97000"/>
            <a:ext cx="1042636" cy="695700"/>
          </a:xfrm>
          <a:prstGeom prst="rect">
            <a:avLst/>
          </a:prstGeom>
          <a:noFill/>
          <a:ln cap="flat" cmpd="sng" w="28575">
            <a:solidFill>
              <a:srgbClr val="000000"/>
            </a:solidFill>
            <a:prstDash val="solid"/>
            <a:round/>
            <a:headEnd len="sm" w="sm" type="none"/>
            <a:tailEnd len="sm" w="sm" type="none"/>
          </a:ln>
        </p:spPr>
      </p:pic>
      <p:sp>
        <p:nvSpPr>
          <p:cNvPr id="156" name="Shape 156"/>
          <p:cNvSpPr txBox="1"/>
          <p:nvPr>
            <p:ph idx="1" type="body"/>
          </p:nvPr>
        </p:nvSpPr>
        <p:spPr>
          <a:xfrm>
            <a:off x="479075" y="674575"/>
            <a:ext cx="2173200" cy="633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cs" sz="3600">
                <a:solidFill>
                  <a:srgbClr val="111111"/>
                </a:solidFill>
                <a:latin typeface="Lobster"/>
                <a:ea typeface="Lobster"/>
                <a:cs typeface="Lobster"/>
                <a:sym typeface="Lobster"/>
              </a:rPr>
              <a:t>Pizza</a:t>
            </a:r>
            <a:r>
              <a:rPr lang="cs" sz="3600">
                <a:solidFill>
                  <a:srgbClr val="111111"/>
                </a:solidFill>
                <a:latin typeface="Lobster"/>
                <a:ea typeface="Lobster"/>
                <a:cs typeface="Lobster"/>
                <a:sym typeface="Lobster"/>
              </a:rPr>
              <a:t>                                  </a:t>
            </a:r>
            <a:endParaRPr sz="3000"/>
          </a:p>
        </p:txBody>
      </p:sp>
      <p:sp>
        <p:nvSpPr>
          <p:cNvPr id="157" name="Shape 157"/>
          <p:cNvSpPr txBox="1"/>
          <p:nvPr/>
        </p:nvSpPr>
        <p:spPr>
          <a:xfrm>
            <a:off x="5853675" y="703525"/>
            <a:ext cx="3222900" cy="575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cs" sz="3600">
                <a:solidFill>
                  <a:srgbClr val="111111"/>
                </a:solidFill>
                <a:latin typeface="Lobster"/>
                <a:ea typeface="Lobster"/>
                <a:cs typeface="Lobster"/>
                <a:sym typeface="Lobster"/>
              </a:rPr>
              <a:t>Risotto</a:t>
            </a:r>
            <a:endParaRPr sz="3600">
              <a:solidFill>
                <a:srgbClr val="111111"/>
              </a:solidFill>
              <a:latin typeface="Lobster"/>
              <a:ea typeface="Lobster"/>
              <a:cs typeface="Lobster"/>
              <a:sym typeface="Lobster"/>
            </a:endParaRPr>
          </a:p>
          <a:p>
            <a:pPr indent="0" lvl="0" marL="0" rtl="0">
              <a:spcBef>
                <a:spcPts val="1600"/>
              </a:spcBef>
              <a:spcAft>
                <a:spcPts val="0"/>
              </a:spcAft>
              <a:buNone/>
            </a:pPr>
            <a:r>
              <a:t/>
            </a:r>
            <a:endParaRPr/>
          </a:p>
        </p:txBody>
      </p:sp>
      <p:pic>
        <p:nvPicPr>
          <p:cNvPr descr="Související obrázek" id="158" name="Shape 158"/>
          <p:cNvPicPr preferRelativeResize="0"/>
          <p:nvPr/>
        </p:nvPicPr>
        <p:blipFill>
          <a:blip r:embed="rId4">
            <a:alphaModFix/>
          </a:blip>
          <a:stretch>
            <a:fillRect/>
          </a:stretch>
        </p:blipFill>
        <p:spPr>
          <a:xfrm>
            <a:off x="322200" y="1412500"/>
            <a:ext cx="2486974" cy="1398925"/>
          </a:xfrm>
          <a:prstGeom prst="rect">
            <a:avLst/>
          </a:prstGeom>
          <a:noFill/>
          <a:ln cap="flat" cmpd="sng" w="28575">
            <a:solidFill>
              <a:srgbClr val="000000"/>
            </a:solidFill>
            <a:prstDash val="solid"/>
            <a:round/>
            <a:headEnd len="sm" w="sm" type="none"/>
            <a:tailEnd len="sm" w="sm" type="none"/>
          </a:ln>
        </p:spPr>
      </p:pic>
      <p:sp>
        <p:nvSpPr>
          <p:cNvPr id="159" name="Shape 159"/>
          <p:cNvSpPr txBox="1"/>
          <p:nvPr/>
        </p:nvSpPr>
        <p:spPr>
          <a:xfrm>
            <a:off x="584975" y="2916050"/>
            <a:ext cx="1961400" cy="1867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algn="ctr">
              <a:spcBef>
                <a:spcPts val="0"/>
              </a:spcBef>
              <a:spcAft>
                <a:spcPts val="0"/>
              </a:spcAft>
              <a:buNone/>
            </a:pPr>
            <a:r>
              <a:rPr lang="cs" sz="1600">
                <a:latin typeface="Times New Roman"/>
                <a:ea typeface="Times New Roman"/>
                <a:cs typeface="Times New Roman"/>
                <a:sym typeface="Times New Roman"/>
              </a:rPr>
              <a:t>Pizza is the symbol of Italian cuisine, though it is nowadays widespread. The history of pizza and the origin of this word are disputed.</a:t>
            </a:r>
            <a:endParaRPr sz="1600">
              <a:latin typeface="Times New Roman"/>
              <a:ea typeface="Times New Roman"/>
              <a:cs typeface="Times New Roman"/>
              <a:sym typeface="Times New Roman"/>
            </a:endParaRPr>
          </a:p>
        </p:txBody>
      </p:sp>
      <p:sp>
        <p:nvSpPr>
          <p:cNvPr id="160" name="Shape 160"/>
          <p:cNvSpPr txBox="1"/>
          <p:nvPr>
            <p:ph idx="1" type="body"/>
          </p:nvPr>
        </p:nvSpPr>
        <p:spPr>
          <a:xfrm>
            <a:off x="3485400" y="674575"/>
            <a:ext cx="2173200" cy="633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cs" sz="3600">
                <a:solidFill>
                  <a:srgbClr val="111111"/>
                </a:solidFill>
                <a:latin typeface="Lobster"/>
                <a:ea typeface="Lobster"/>
                <a:cs typeface="Lobster"/>
                <a:sym typeface="Lobster"/>
              </a:rPr>
              <a:t>Gorgonzola</a:t>
            </a:r>
            <a:r>
              <a:rPr lang="cs" sz="3600">
                <a:solidFill>
                  <a:srgbClr val="111111"/>
                </a:solidFill>
                <a:latin typeface="Lobster"/>
                <a:ea typeface="Lobster"/>
                <a:cs typeface="Lobster"/>
                <a:sym typeface="Lobster"/>
              </a:rPr>
              <a:t>                                  </a:t>
            </a:r>
            <a:endParaRPr sz="3000"/>
          </a:p>
        </p:txBody>
      </p:sp>
      <p:pic>
        <p:nvPicPr>
          <p:cNvPr descr="Výsledek obrázku pro gorgonzola" id="161" name="Shape 161"/>
          <p:cNvPicPr preferRelativeResize="0"/>
          <p:nvPr/>
        </p:nvPicPr>
        <p:blipFill>
          <a:blip r:embed="rId5">
            <a:alphaModFix/>
          </a:blip>
          <a:stretch>
            <a:fillRect/>
          </a:stretch>
        </p:blipFill>
        <p:spPr>
          <a:xfrm>
            <a:off x="3552280" y="1412500"/>
            <a:ext cx="2039445" cy="1398925"/>
          </a:xfrm>
          <a:prstGeom prst="rect">
            <a:avLst/>
          </a:prstGeom>
          <a:noFill/>
          <a:ln cap="flat" cmpd="sng" w="28575">
            <a:solidFill>
              <a:srgbClr val="000000"/>
            </a:solidFill>
            <a:prstDash val="solid"/>
            <a:round/>
            <a:headEnd len="sm" w="sm" type="none"/>
            <a:tailEnd len="sm" w="sm" type="none"/>
          </a:ln>
        </p:spPr>
      </p:pic>
      <p:sp>
        <p:nvSpPr>
          <p:cNvPr id="162" name="Shape 162"/>
          <p:cNvSpPr txBox="1"/>
          <p:nvPr/>
        </p:nvSpPr>
        <p:spPr>
          <a:xfrm>
            <a:off x="3321775" y="2929650"/>
            <a:ext cx="2560200" cy="2118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algn="ctr">
              <a:spcBef>
                <a:spcPts val="0"/>
              </a:spcBef>
              <a:spcAft>
                <a:spcPts val="0"/>
              </a:spcAft>
              <a:buNone/>
            </a:pPr>
            <a:r>
              <a:rPr lang="cs" sz="1600">
                <a:latin typeface="Times New Roman"/>
                <a:ea typeface="Times New Roman"/>
                <a:cs typeface="Times New Roman"/>
                <a:sym typeface="Times New Roman"/>
              </a:rPr>
              <a:t>World-famous full-fat molded cheese produced in Piedmont and Lombardy in northern Italy. Unlike competitive French roquefort, it is made from cow's milk, not from sheep's milk.</a:t>
            </a:r>
            <a:endParaRPr sz="1600">
              <a:latin typeface="Times New Roman"/>
              <a:ea typeface="Times New Roman"/>
              <a:cs typeface="Times New Roman"/>
              <a:sym typeface="Times New Roman"/>
            </a:endParaRPr>
          </a:p>
        </p:txBody>
      </p:sp>
      <p:pic>
        <p:nvPicPr>
          <p:cNvPr descr="Výsledek obrázku pro risotto" id="163" name="Shape 163"/>
          <p:cNvPicPr preferRelativeResize="0"/>
          <p:nvPr/>
        </p:nvPicPr>
        <p:blipFill>
          <a:blip r:embed="rId6">
            <a:alphaModFix/>
          </a:blip>
          <a:stretch>
            <a:fillRect/>
          </a:stretch>
        </p:blipFill>
        <p:spPr>
          <a:xfrm>
            <a:off x="6416771" y="1412500"/>
            <a:ext cx="2096720" cy="1398925"/>
          </a:xfrm>
          <a:prstGeom prst="rect">
            <a:avLst/>
          </a:prstGeom>
          <a:noFill/>
          <a:ln cap="flat" cmpd="sng" w="28575">
            <a:solidFill>
              <a:srgbClr val="000000"/>
            </a:solidFill>
            <a:prstDash val="solid"/>
            <a:round/>
            <a:headEnd len="sm" w="sm" type="none"/>
            <a:tailEnd len="sm" w="sm" type="none"/>
          </a:ln>
        </p:spPr>
      </p:pic>
      <p:sp>
        <p:nvSpPr>
          <p:cNvPr id="164" name="Shape 164"/>
          <p:cNvSpPr txBox="1"/>
          <p:nvPr/>
        </p:nvSpPr>
        <p:spPr>
          <a:xfrm>
            <a:off x="6484413" y="2945000"/>
            <a:ext cx="1961400" cy="1867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600">
              <a:latin typeface="Times New Roman"/>
              <a:ea typeface="Times New Roman"/>
              <a:cs typeface="Times New Roman"/>
              <a:sym typeface="Times New Roman"/>
            </a:endParaRPr>
          </a:p>
          <a:p>
            <a:pPr indent="0" lvl="0" marL="0" rtl="0" algn="ctr">
              <a:spcBef>
                <a:spcPts val="0"/>
              </a:spcBef>
              <a:spcAft>
                <a:spcPts val="0"/>
              </a:spcAft>
              <a:buNone/>
            </a:pPr>
            <a:r>
              <a:rPr lang="cs" sz="1600">
                <a:latin typeface="Times New Roman"/>
                <a:ea typeface="Times New Roman"/>
                <a:cs typeface="Times New Roman"/>
                <a:sym typeface="Times New Roman"/>
              </a:rPr>
              <a:t>Classic Italian food based on rice cooked in broth, complemented by meat and vegetables.</a:t>
            </a:r>
            <a:endParaRPr sz="1600">
              <a:latin typeface="Times New Roman"/>
              <a:ea typeface="Times New Roman"/>
              <a:cs typeface="Times New Roman"/>
              <a:sym typeface="Times New Roman"/>
            </a:endParaRPr>
          </a:p>
        </p:txBody>
      </p:sp>
    </p:spTree>
  </p:cSld>
  <p:clrMapOvr>
    <a:masterClrMapping/>
  </p:clrMapOvr>
  <mc:AlternateContent>
    <mc:Choice Requires="p14">
      <p:transition spd="slow" p14:dur="1000">
        <p14:gallery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Shape 169"/>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lgn="l">
              <a:spcBef>
                <a:spcPts val="0"/>
              </a:spcBef>
              <a:spcAft>
                <a:spcPts val="0"/>
              </a:spcAft>
              <a:buNone/>
            </a:pPr>
            <a:r>
              <a:t/>
            </a:r>
            <a:endParaRPr sz="4800"/>
          </a:p>
        </p:txBody>
      </p:sp>
      <p:sp>
        <p:nvSpPr>
          <p:cNvPr id="170" name="Shape 170"/>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descr="Výsledek obrázku pro the end ???" id="171" name="Shape 171"/>
          <p:cNvPicPr preferRelativeResize="0"/>
          <p:nvPr/>
        </p:nvPicPr>
        <p:blipFill>
          <a:blip r:embed="rId3">
            <a:alphaModFix/>
          </a:blip>
          <a:stretch>
            <a:fillRect/>
          </a:stretch>
        </p:blipFill>
        <p:spPr>
          <a:xfrm>
            <a:off x="-26125" y="0"/>
            <a:ext cx="9200201" cy="5143500"/>
          </a:xfrm>
          <a:prstGeom prst="rect">
            <a:avLst/>
          </a:prstGeom>
          <a:noFill/>
          <a:ln>
            <a:noFill/>
          </a:ln>
        </p:spPr>
      </p:pic>
      <p:sp>
        <p:nvSpPr>
          <p:cNvPr id="172" name="Shape 172"/>
          <p:cNvSpPr txBox="1"/>
          <p:nvPr/>
        </p:nvSpPr>
        <p:spPr>
          <a:xfrm>
            <a:off x="2745025" y="3918325"/>
            <a:ext cx="31500" cy="115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