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56" r:id="rId5"/>
    <p:sldId id="257" r:id="rId6"/>
    <p:sldId id="258" r:id="rId7"/>
    <p:sldId id="261" r:id="rId8"/>
    <p:sldId id="260" r:id="rId9"/>
    <p:sldId id="259" r:id="rId10"/>
    <p:sldId id="267" r:id="rId11"/>
    <p:sldId id="268" r:id="rId12"/>
    <p:sldId id="28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4" r:id="rId21"/>
    <p:sldId id="280" r:id="rId22"/>
    <p:sldId id="279" r:id="rId23"/>
    <p:sldId id="276" r:id="rId24"/>
    <p:sldId id="277" r:id="rId25"/>
    <p:sldId id="281" r:id="rId26"/>
    <p:sldId id="278" r:id="rId27"/>
    <p:sldId id="282" r:id="rId28"/>
    <p:sldId id="262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sosyal medya bağımlılığı yunak\121692322_271939551276899_29780377652123706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22258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sosyal medya bağımlılığı yunak\133826594_190812019414261_414934472005132301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sosyal medya bağımlılığı yunak\133653834_190812079414255_865306418670598236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sosyal medya bağımlılığı yunak\133542511_190812176080912_551854475482927511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sosyal medya bağımlılığı yunak\133949620_190812149414248_185499718143465090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0"/>
            <a:ext cx="91319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sosyal medya bağımlılığı yunak\133630641_190812049414258_472504939696290163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" y="14202"/>
            <a:ext cx="9129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sosyal medya bağımlılığı yunak\128300841_167247955104001_846142575220351608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8" y="0"/>
            <a:ext cx="9152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sosyal medya bağımlılığı yunak\128622597_167248328437297_619512627511678170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Desktop\sosyal medya bağımlılığı yunak\128780440_167248391770624_768287623756738850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Desktop\sosyal medya bağımlılığı yunak\129283850_169412854887511_865609243110837938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" y="0"/>
            <a:ext cx="9127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O\Desktop\sosyal medya bağımlılığı yunak\129339074_169413221554141_461735082820537621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sosyal medya bağımlılığı yunak\121718184_271939554610232_596520565552101960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8" y="2501"/>
            <a:ext cx="9156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Desktop\sosyal medya bağımlılığı yunak\131373491_179400603888736_569619161781352713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Desktop\sosyal medya bağımlılığı yunak\131462149_179400817222048_755451803552041622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esktop\sosyal medya bağımlılığı yunak\131449473_179400753888721_298910191950838369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19400"/>
            <a:ext cx="9149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O\Desktop\sosyal medya bağımlılığı yunak\131406147_179400747222055_306400675052441641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esktop\sosyal medya bağımlılığı yunak\131443949_179400873888709_34443337534144081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sosyal medya bağımlılığı yunak\131472140_179400903888706_543015533067473591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" y="-7896"/>
            <a:ext cx="9140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sosyal medya bağımlılığı yunak\131444057_179400963888700_302955422381945022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O\Desktop\sosyal medya bağımlılığı yunak\131074527_179401000555363_363042934582620941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sosyal medya bağımlılığı yunak\119043406_119951853166945_2518467607353002399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" y="26420"/>
            <a:ext cx="9145036" cy="68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sosyal medya bağımlılığı yunak\121350357_138343197994477_8042061067915944446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sosyal medya bağımlılığı yunak\129916173_297222478748606_229716187542111094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" y="0"/>
            <a:ext cx="9136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sosyal medya bağımlılığı yunak\129758373_297222762081911_74885759724670545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42"/>
            <a:ext cx="9144000" cy="68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sosyal medya bağımlılığı yunak\130007358_297223062081881_830338301445895977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38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sosyal medya bağımlılığı yunak\139592264_327407752396745_55727573921723241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sosyal medya bağımlılığı yunak\140483351_330879268716260_60627458981494302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sosyal medya bağımlılığı yunak\134130907_190811996080930_892947287338931186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0"/>
            <a:ext cx="9139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Ekran Gösterisi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6</cp:revision>
  <dcterms:created xsi:type="dcterms:W3CDTF">2021-02-09T10:38:53Z</dcterms:created>
  <dcterms:modified xsi:type="dcterms:W3CDTF">2021-02-09T18:53:08Z</dcterms:modified>
</cp:coreProperties>
</file>