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1E0D"/>
    <a:srgbClr val="CC0000"/>
    <a:srgbClr val="EA110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4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8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11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6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90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0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09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29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30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931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CF0C-9E8F-4BBD-9105-BFB3DFC032C5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88E5-EEB7-4378-8C8C-61F3E0FA2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8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50000"/>
              </a:schemeClr>
            </a:gs>
            <a:gs pos="25000">
              <a:schemeClr val="tx2">
                <a:lumMod val="75000"/>
              </a:schemeClr>
            </a:gs>
            <a:gs pos="75000">
              <a:schemeClr val="tx2">
                <a:lumMod val="60000"/>
                <a:lumOff val="40000"/>
              </a:schemeClr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1293912" cy="11795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260648"/>
            <a:ext cx="5544616" cy="720080"/>
          </a:xfrm>
        </p:spPr>
        <p:txBody>
          <a:bodyPr>
            <a:noAutofit/>
          </a:bodyPr>
          <a:lstStyle/>
          <a:p>
            <a:r>
              <a:rPr lang="en-GB" sz="4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Adele Adkins</a:t>
            </a:r>
            <a:endParaRPr lang="en-GB" sz="4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72816"/>
            <a:ext cx="350164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91380" y="1412776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  <a:cs typeface="Andalus" pitchFamily="18" charset="-78"/>
              </a:rPr>
              <a:t>This is Adele </a:t>
            </a:r>
          </a:p>
          <a:p>
            <a:r>
              <a:rPr lang="en-GB" sz="4400" dirty="0" err="1" smtClean="0">
                <a:latin typeface="+mj-lt"/>
                <a:cs typeface="Andalus" pitchFamily="18" charset="-78"/>
              </a:rPr>
              <a:t>C’est</a:t>
            </a:r>
            <a:r>
              <a:rPr lang="en-GB" sz="4400" dirty="0" smtClean="0">
                <a:latin typeface="+mj-lt"/>
                <a:cs typeface="Andalus" pitchFamily="18" charset="-78"/>
              </a:rPr>
              <a:t> Adele</a:t>
            </a:r>
            <a:endParaRPr lang="en-GB" sz="4400" dirty="0">
              <a:latin typeface="+mj-lt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1380" y="2797771"/>
            <a:ext cx="44644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She is 29 years old</a:t>
            </a:r>
          </a:p>
          <a:p>
            <a:r>
              <a:rPr lang="en-GB" sz="4000" dirty="0" smtClean="0"/>
              <a:t>Elle a 29 ans.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endParaRPr lang="en-GB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8245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0000">
              <a:schemeClr val="accent3">
                <a:lumMod val="75000"/>
              </a:schemeClr>
            </a:gs>
            <a:gs pos="100000">
              <a:srgbClr val="00763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7695" y="1412776"/>
            <a:ext cx="3128392" cy="1741748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chemeClr val="tx1"/>
                </a:solidFill>
                <a:latin typeface="+mj-lt"/>
              </a:rPr>
              <a:t>She is a singer</a:t>
            </a:r>
            <a:endParaRPr lang="en-GB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0" y="1052736"/>
            <a:ext cx="400913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2564904"/>
            <a:ext cx="32403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She lives in London</a:t>
            </a:r>
          </a:p>
          <a:p>
            <a:endParaRPr lang="en-GB" sz="4000" dirty="0" smtClean="0"/>
          </a:p>
          <a:p>
            <a:r>
              <a:rPr lang="en-GB" sz="4000" dirty="0" smtClean="0"/>
              <a:t>Elle </a:t>
            </a:r>
            <a:r>
              <a:rPr lang="en-GB" sz="4000" dirty="0" err="1" smtClean="0"/>
              <a:t>habite</a:t>
            </a:r>
            <a:r>
              <a:rPr lang="en-GB" sz="4000" dirty="0" smtClean="0"/>
              <a:t> </a:t>
            </a:r>
            <a:r>
              <a:rPr lang="en-GB" sz="4000" dirty="0" smtClean="0"/>
              <a:t>à </a:t>
            </a:r>
            <a:r>
              <a:rPr lang="en-GB" sz="4000" dirty="0" err="1" smtClean="0"/>
              <a:t>Londres</a:t>
            </a:r>
            <a:r>
              <a:rPr lang="en-GB" sz="4000" dirty="0" smtClean="0"/>
              <a:t>.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73345" y="148400"/>
            <a:ext cx="2146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Adele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09397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Awards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350164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2708920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</a:t>
            </a:r>
            <a:r>
              <a:rPr lang="en-GB" sz="2400" dirty="0" smtClean="0"/>
              <a:t>She </a:t>
            </a:r>
            <a:r>
              <a:rPr lang="en-GB" sz="2400" dirty="0" smtClean="0"/>
              <a:t>won Grammy Award for album of the year.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4365104"/>
            <a:ext cx="41764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She won Grammy Award for song of the year</a:t>
            </a:r>
            <a:r>
              <a:rPr lang="en-GB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53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30000">
              <a:srgbClr val="CC0000"/>
            </a:gs>
            <a:gs pos="64999">
              <a:srgbClr val="FF1E0D"/>
            </a:gs>
            <a:gs pos="89999">
              <a:srgbClr val="FF3300"/>
            </a:gs>
            <a:gs pos="100000">
              <a:srgbClr val="FF66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1282"/>
            <a:ext cx="3582341" cy="508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48680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Family</a:t>
            </a:r>
            <a:endParaRPr lang="en-GB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3911709" y="2391288"/>
            <a:ext cx="4764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Angelo Adkins (Son) </a:t>
            </a:r>
          </a:p>
          <a:p>
            <a:r>
              <a:rPr lang="en-GB" sz="2800" dirty="0" smtClean="0"/>
              <a:t>Penny Adkins   (Mum)</a:t>
            </a:r>
          </a:p>
          <a:p>
            <a:r>
              <a:rPr lang="en-GB" sz="2800" dirty="0" smtClean="0"/>
              <a:t>Mark Evans (dad)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75422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69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Awards</vt:lpstr>
      <vt:lpstr>PowerPoint Presentation</vt:lpstr>
    </vt:vector>
  </TitlesOfParts>
  <Company>Hedworth Lane Primary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Main</dc:creator>
  <cp:lastModifiedBy>K Simpson</cp:lastModifiedBy>
  <cp:revision>13</cp:revision>
  <dcterms:created xsi:type="dcterms:W3CDTF">2017-11-29T13:31:48Z</dcterms:created>
  <dcterms:modified xsi:type="dcterms:W3CDTF">2017-12-04T12:27:23Z</dcterms:modified>
</cp:coreProperties>
</file>