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sz="7200" dirty="0" smtClean="0">
                <a:solidFill>
                  <a:srgbClr val="C00000"/>
                </a:solidFill>
                <a:latin typeface="Algerian" pitchFamily="82" charset="0"/>
              </a:rPr>
              <a:t>Hello, </a:t>
            </a:r>
            <a:endParaRPr lang="en-US" sz="72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C00000"/>
                </a:solidFill>
                <a:latin typeface="Arial Black" pitchFamily="34" charset="0"/>
              </a:rPr>
              <a:t>my name is…. </a:t>
            </a:r>
            <a:endParaRPr lang="en-US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ioana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img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638387" cy="5400000"/>
          </a:xfrm>
        </p:spPr>
      </p:pic>
    </p:spTree>
  </p:cSld>
  <p:clrMapOvr>
    <a:masterClrMapping/>
  </p:clrMapOvr>
  <p:transition advTm="3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lorena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img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638387" cy="5400000"/>
          </a:xfrm>
        </p:spPr>
      </p:pic>
    </p:spTree>
  </p:cSld>
  <p:clrMapOvr>
    <a:masterClrMapping/>
  </p:clrMapOvr>
  <p:transition advTm="3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paula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img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638387" cy="5400000"/>
          </a:xfrm>
        </p:spPr>
      </p:pic>
    </p:spTree>
  </p:cSld>
  <p:clrMapOvr>
    <a:masterClrMapping/>
  </p:clrMapOvr>
  <p:transition advTm="3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nicoleta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5" name="Content Placeholder 4" descr="img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638387" cy="5400000"/>
          </a:xfrm>
        </p:spPr>
      </p:pic>
    </p:spTree>
  </p:cSld>
  <p:clrMapOvr>
    <a:masterClrMapping/>
  </p:clrMapOvr>
  <p:transition advTm="3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larisa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img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638387" cy="5400000"/>
          </a:xfrm>
        </p:spPr>
      </p:pic>
    </p:spTree>
  </p:cSld>
  <p:clrMapOvr>
    <a:masterClrMapping/>
  </p:clrMapOvr>
  <p:transition advTm="3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catalin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img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638387" cy="5400000"/>
          </a:xfrm>
        </p:spPr>
      </p:pic>
    </p:spTree>
  </p:cSld>
  <p:clrMapOvr>
    <a:masterClrMapping/>
  </p:clrMapOvr>
  <p:transition advTm="3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vasile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img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638387" cy="5400000"/>
          </a:xfrm>
        </p:spPr>
      </p:pic>
    </p:spTree>
  </p:cSld>
  <p:clrMapOvr>
    <a:masterClrMapping/>
  </p:clrMapOvr>
  <p:transition advTm="3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adriana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img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7638387" cy="5400000"/>
          </a:xfrm>
        </p:spPr>
      </p:pic>
    </p:spTree>
  </p:cSld>
  <p:clrMapOvr>
    <a:masterClrMapping/>
  </p:clrMapOvr>
  <p:transition advTm="3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claudiu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img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7638387" cy="5400000"/>
          </a:xfrm>
        </p:spPr>
      </p:pic>
    </p:spTree>
  </p:cSld>
  <p:clrMapOvr>
    <a:masterClrMapping/>
  </p:clrMapOvr>
  <p:transition advTm="3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raul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img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638397" cy="5400000"/>
          </a:xfrm>
        </p:spPr>
      </p:pic>
    </p:spTree>
  </p:cSld>
  <p:clrMapOvr>
    <a:masterClrMapping/>
  </p:clrMapOvr>
  <p:transition advTm="3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a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40000" cy="6480000"/>
          </a:xfrm>
        </p:spPr>
      </p:pic>
    </p:spTree>
  </p:cSld>
  <p:clrMapOvr>
    <a:masterClrMapping/>
  </p:clrMapOvr>
  <p:transition advTm="3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mihai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914400"/>
            <a:ext cx="4072064" cy="5760000"/>
          </a:xfrm>
        </p:spPr>
      </p:pic>
    </p:spTree>
  </p:cSld>
  <p:clrMapOvr>
    <a:masterClrMapping/>
  </p:clrMapOvr>
  <p:transition advTm="3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antonio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img1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1" y="1213500"/>
            <a:ext cx="6988235" cy="5400000"/>
          </a:xfrm>
        </p:spPr>
      </p:pic>
    </p:spTree>
  </p:cSld>
  <p:clrMapOvr>
    <a:masterClrMapping/>
  </p:clrMapOvr>
  <p:transition advTm="3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bogdan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img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638387" cy="5400000"/>
          </a:xfrm>
        </p:spPr>
      </p:pic>
    </p:spTree>
  </p:cSld>
  <p:clrMapOvr>
    <a:masterClrMapping/>
  </p:clrMapOvr>
  <p:transition advTm="3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luca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img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638387" cy="5400000"/>
          </a:xfrm>
        </p:spPr>
      </p:pic>
    </p:spTree>
  </p:cSld>
  <p:clrMapOvr>
    <a:masterClrMapping/>
  </p:clrMapOvr>
  <p:transition advTm="3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andreea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img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638387" cy="5400000"/>
          </a:xfrm>
        </p:spPr>
      </p:pic>
    </p:spTree>
  </p:cSld>
  <p:clrMapOvr>
    <a:masterClrMapping/>
  </p:clrMapOvr>
  <p:transition advTm="3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victor</a:t>
            </a:r>
            <a:endParaRPr lang="en-US" b="1" dirty="0">
              <a:latin typeface="Algerian" pitchFamily="82" charset="0"/>
            </a:endParaRPr>
          </a:p>
        </p:txBody>
      </p:sp>
      <p:pic>
        <p:nvPicPr>
          <p:cNvPr id="4" name="Content Placeholder 3" descr="img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638387" cy="5400000"/>
          </a:xfrm>
        </p:spPr>
      </p:pic>
    </p:spTree>
  </p:cSld>
  <p:clrMapOvr>
    <a:masterClrMapping/>
  </p:clrMapOvr>
  <p:transition advTm="3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elissa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img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638387" cy="5400000"/>
          </a:xfrm>
        </p:spPr>
      </p:pic>
    </p:spTree>
  </p:cSld>
  <p:clrMapOvr>
    <a:masterClrMapping/>
  </p:clrMapOvr>
  <p:transition advTm="30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Hello, </vt:lpstr>
      <vt:lpstr>Slide 2</vt:lpstr>
      <vt:lpstr>mihai</vt:lpstr>
      <vt:lpstr>antonio</vt:lpstr>
      <vt:lpstr>bogdan</vt:lpstr>
      <vt:lpstr>luca</vt:lpstr>
      <vt:lpstr>andreea</vt:lpstr>
      <vt:lpstr>victor</vt:lpstr>
      <vt:lpstr>elissa</vt:lpstr>
      <vt:lpstr>ioana</vt:lpstr>
      <vt:lpstr>lorena</vt:lpstr>
      <vt:lpstr>paula</vt:lpstr>
      <vt:lpstr>nicoleta</vt:lpstr>
      <vt:lpstr>larisa</vt:lpstr>
      <vt:lpstr>catalin</vt:lpstr>
      <vt:lpstr>vasile</vt:lpstr>
      <vt:lpstr>adriana</vt:lpstr>
      <vt:lpstr>claudiu</vt:lpstr>
      <vt:lpstr>raul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Hello, </dc:title>
  <dc:creator/>
  <cp:lastModifiedBy>Lenuta</cp:lastModifiedBy>
  <cp:revision>24</cp:revision>
  <dcterms:created xsi:type="dcterms:W3CDTF">2006-08-16T00:00:00Z</dcterms:created>
  <dcterms:modified xsi:type="dcterms:W3CDTF">2016-02-26T12:47:20Z</dcterms:modified>
</cp:coreProperties>
</file>