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7" r:id="rId5"/>
    <p:sldId id="269" r:id="rId6"/>
    <p:sldId id="279" r:id="rId7"/>
    <p:sldId id="280" r:id="rId8"/>
    <p:sldId id="281" r:id="rId9"/>
    <p:sldId id="282" r:id="rId10"/>
    <p:sldId id="270" r:id="rId11"/>
    <p:sldId id="271" r:id="rId12"/>
    <p:sldId id="272" r:id="rId13"/>
    <p:sldId id="273" r:id="rId14"/>
    <p:sldId id="28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8" autoAdjust="0"/>
    <p:restoredTop sz="9466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4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91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0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24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8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61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86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5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97FD-4F40-4D0E-B7DC-F5AE981DA292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6A21-D3A3-412C-8B8D-01B73F55D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8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aegiorgio\Desktop\iv a\animali\IMG_2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272808" cy="54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6063" y="5085184"/>
            <a:ext cx="76403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Here </a:t>
            </a:r>
            <a:r>
              <a:rPr lang="it-IT" sz="4000" b="1" dirty="0" err="1" smtClean="0">
                <a:solidFill>
                  <a:srgbClr val="FF0000"/>
                </a:solidFill>
              </a:rPr>
              <a:t>we</a:t>
            </a:r>
            <a:r>
              <a:rPr lang="it-IT" sz="4000" b="1" dirty="0" smtClean="0">
                <a:solidFill>
                  <a:srgbClr val="FF0000"/>
                </a:solidFill>
              </a:rPr>
              <a:t> are </a:t>
            </a:r>
            <a:r>
              <a:rPr lang="it-IT" sz="4000" b="1" dirty="0" err="1" smtClean="0">
                <a:solidFill>
                  <a:srgbClr val="FF0000"/>
                </a:solidFill>
              </a:rPr>
              <a:t>drawing</a:t>
            </a:r>
            <a:r>
              <a:rPr lang="it-IT" sz="4000" b="1" dirty="0" smtClean="0">
                <a:solidFill>
                  <a:srgbClr val="FF0000"/>
                </a:solidFill>
              </a:rPr>
              <a:t> and </a:t>
            </a:r>
            <a:r>
              <a:rPr lang="it-IT" sz="4000" b="1" dirty="0" err="1" smtClean="0">
                <a:solidFill>
                  <a:srgbClr val="FF0000"/>
                </a:solidFill>
              </a:rPr>
              <a:t>writing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about</a:t>
            </a:r>
            <a:r>
              <a:rPr lang="it-IT" sz="4000" b="1" dirty="0" smtClean="0">
                <a:solidFill>
                  <a:srgbClr val="FF0000"/>
                </a:solidFill>
              </a:rPr>
              <a:t> the </a:t>
            </a:r>
            <a:r>
              <a:rPr lang="it-IT" sz="4000" b="1" dirty="0" err="1" smtClean="0">
                <a:solidFill>
                  <a:srgbClr val="FF0000"/>
                </a:solidFill>
              </a:rPr>
              <a:t>animals</a:t>
            </a:r>
            <a:r>
              <a:rPr lang="it-IT" sz="4000" b="1" dirty="0" smtClean="0">
                <a:solidFill>
                  <a:srgbClr val="FF0000"/>
                </a:solidFill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</a:rPr>
              <a:t>our</a:t>
            </a:r>
            <a:r>
              <a:rPr lang="it-IT" sz="4000" b="1" dirty="0" smtClean="0">
                <a:solidFill>
                  <a:srgbClr val="FF0000"/>
                </a:solidFill>
              </a:rPr>
              <a:t> country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aegiorgio\Desktop\iv a\animali\anima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38" y="116632"/>
            <a:ext cx="4584995" cy="64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caegiorgio\Desktop\iv a\animali\animal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9358"/>
            <a:ext cx="4354679" cy="62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aegiorgio\Desktop\iv a\animali\animal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20480" cy="59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ancaegiorgio\Desktop\iv a\animali\animale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10" y="404664"/>
            <a:ext cx="4240454" cy="59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aegiorgio\Desktop\iv a\animali\animal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576"/>
            <a:ext cx="4449259" cy="59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caegiorgio\Desktop\iv a\animali\ani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02" y="374576"/>
            <a:ext cx="4240549" cy="59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rancaegiorgio\Desktop\iv a\animali\animal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9" y="476673"/>
            <a:ext cx="43185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rancaegiorgio\Desktop\iv a\animali\animale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97" y="467341"/>
            <a:ext cx="4148319" cy="55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rancaegiorgio\Desktop\iv a\animali\Scan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10906" cy="61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1 1"/>
          <p:cNvSpPr/>
          <p:nvPr/>
        </p:nvSpPr>
        <p:spPr>
          <a:xfrm>
            <a:off x="5436096" y="620688"/>
            <a:ext cx="3456384" cy="2965778"/>
          </a:xfrm>
          <a:prstGeom prst="wedgeRectCallout">
            <a:avLst>
              <a:gd name="adj1" fmla="val -74059"/>
              <a:gd name="adj2" fmla="val 188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08104" y="83671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THANKS FOR YOUR ATTENTION,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GOODBYE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rancaegiorgio\Desktop\iv a\animali\IMG_2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296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rancaegiorgio\Desktop\iv a\animali\IMG_2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8" y="332656"/>
            <a:ext cx="82296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rancaegiorgio\Desktop\iv a\animali\IMG_2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296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rancaegiorgio\Desktop\iv a\animali\IMG_2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" y="332656"/>
            <a:ext cx="82296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ancaegiorgio\Desktop\iv a\animali\IMG_2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992888" cy="59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caegiorgio\Desktop\iv a\animali\IMG_2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70977" cy="61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rancaegiorgio\Desktop\iv a\animali\IMG_2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31875" cy="55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rancaegiorgio\Desktop\iv a\animali\Scan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976986" cy="64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 1 2"/>
          <p:cNvSpPr/>
          <p:nvPr/>
        </p:nvSpPr>
        <p:spPr>
          <a:xfrm>
            <a:off x="5292080" y="548680"/>
            <a:ext cx="3635896" cy="4921577"/>
          </a:xfrm>
          <a:prstGeom prst="wedgeRectCallout">
            <a:avLst>
              <a:gd name="adj1" fmla="val -66341"/>
              <a:gd name="adj2" fmla="val -4040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436096" y="908720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Hello!</a:t>
            </a:r>
          </a:p>
          <a:p>
            <a:r>
              <a:rPr lang="it-IT" sz="4800" dirty="0" err="1" smtClean="0">
                <a:solidFill>
                  <a:srgbClr val="FF0000"/>
                </a:solidFill>
              </a:rPr>
              <a:t>We</a:t>
            </a:r>
            <a:r>
              <a:rPr lang="it-IT" sz="4800" dirty="0" smtClean="0">
                <a:solidFill>
                  <a:srgbClr val="FF0000"/>
                </a:solidFill>
              </a:rPr>
              <a:t>  </a:t>
            </a:r>
            <a:r>
              <a:rPr lang="it-IT" sz="4800" dirty="0" err="1" smtClean="0">
                <a:solidFill>
                  <a:srgbClr val="FF0000"/>
                </a:solidFill>
              </a:rPr>
              <a:t>would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like</a:t>
            </a:r>
            <a:r>
              <a:rPr lang="it-IT" sz="4800" dirty="0" smtClean="0">
                <a:solidFill>
                  <a:srgbClr val="FF0000"/>
                </a:solidFill>
              </a:rPr>
              <a:t> introduce </a:t>
            </a:r>
            <a:r>
              <a:rPr lang="it-IT" sz="4800" dirty="0" err="1" smtClean="0">
                <a:solidFill>
                  <a:srgbClr val="FF0000"/>
                </a:solidFill>
              </a:rPr>
              <a:t>ourselves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</Words>
  <Application>Microsoft Office PowerPoint</Application>
  <PresentationFormat>Presentazione su schermo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Franca</dc:creator>
  <cp:lastModifiedBy>Franca</cp:lastModifiedBy>
  <cp:revision>8</cp:revision>
  <dcterms:created xsi:type="dcterms:W3CDTF">2016-06-02T09:50:49Z</dcterms:created>
  <dcterms:modified xsi:type="dcterms:W3CDTF">2016-06-02T18:40:18Z</dcterms:modified>
</cp:coreProperties>
</file>