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44A917-C2A8-4371-BB96-DF93B8F0C692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EAA532-7077-47C1-9119-1C26C11280E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A917-C2A8-4371-BB96-DF93B8F0C692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A532-7077-47C1-9119-1C26C11280E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A917-C2A8-4371-BB96-DF93B8F0C692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A532-7077-47C1-9119-1C26C11280E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A917-C2A8-4371-BB96-DF93B8F0C692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A532-7077-47C1-9119-1C26C11280E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A917-C2A8-4371-BB96-DF93B8F0C692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A532-7077-47C1-9119-1C26C11280E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A917-C2A8-4371-BB96-DF93B8F0C692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A532-7077-47C1-9119-1C26C11280E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A917-C2A8-4371-BB96-DF93B8F0C692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A532-7077-47C1-9119-1C26C11280E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A917-C2A8-4371-BB96-DF93B8F0C692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A532-7077-47C1-9119-1C26C11280E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A917-C2A8-4371-BB96-DF93B8F0C692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A532-7077-47C1-9119-1C26C11280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A917-C2A8-4371-BB96-DF93B8F0C692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A532-7077-47C1-9119-1C26C11280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A917-C2A8-4371-BB96-DF93B8F0C692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A532-7077-47C1-9119-1C26C11280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B44A917-C2A8-4371-BB96-DF93B8F0C692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CEAA532-7077-47C1-9119-1C26C11280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Pets &amp; Animals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067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038" y="0"/>
            <a:ext cx="49863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5182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5"/>
            <a:ext cx="9144000" cy="6648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562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038" y="0"/>
            <a:ext cx="49863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0806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5"/>
            <a:ext cx="9144000" cy="6648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9762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038" y="0"/>
            <a:ext cx="49863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4483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5"/>
            <a:ext cx="9144000" cy="6648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237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038" y="0"/>
            <a:ext cx="49863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5307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5"/>
            <a:ext cx="9144000" cy="6648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766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5"/>
            <a:ext cx="9144000" cy="6648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7654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5"/>
            <a:ext cx="9144000" cy="6648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3054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5"/>
            <a:ext cx="9144000" cy="6648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8457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038" y="0"/>
            <a:ext cx="49863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3586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15</TotalTime>
  <Words>3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Твердый переплет</vt:lpstr>
      <vt:lpstr>Pets &amp; Animals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Pets &amp; Animals</dc:title>
  <dc:creator>User</dc:creator>
  <cp:lastModifiedBy>User</cp:lastModifiedBy>
  <cp:revision>2</cp:revision>
  <dcterms:created xsi:type="dcterms:W3CDTF">2016-05-15T11:49:10Z</dcterms:created>
  <dcterms:modified xsi:type="dcterms:W3CDTF">2016-05-17T18:47:44Z</dcterms:modified>
</cp:coreProperties>
</file>