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FCC"/>
          </a:solidFill>
        </a:fill>
      </a:tcStyle>
    </a:wholeTbl>
    <a:band2H>
      <a:tcTxStyle/>
      <a:tcStyle>
        <a:tcBdr/>
        <a:fill>
          <a:solidFill>
            <a:srgbClr val="FC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DAD7"/>
          </a:solidFill>
        </a:fill>
      </a:tcStyle>
    </a:wholeTbl>
    <a:band2H>
      <a:tcTxStyle/>
      <a:tcStyle>
        <a:tcBdr/>
        <a:fill>
          <a:solidFill>
            <a:srgbClr val="F2ED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D5CB"/>
          </a:solidFill>
        </a:fill>
      </a:tcStyle>
    </a:wholeTbl>
    <a:band2H>
      <a:tcTxStyle/>
      <a:tcStyle>
        <a:tcBdr/>
        <a:fill>
          <a:solidFill>
            <a:srgbClr val="F4EB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282287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Franklin Gothic Book"/>
      </a:defRPr>
    </a:lvl1pPr>
    <a:lvl2pPr indent="228600" latinLnBrk="0">
      <a:defRPr sz="1200">
        <a:latin typeface="+mj-lt"/>
        <a:ea typeface="+mj-ea"/>
        <a:cs typeface="+mj-cs"/>
        <a:sym typeface="Franklin Gothic Book"/>
      </a:defRPr>
    </a:lvl2pPr>
    <a:lvl3pPr indent="457200" latinLnBrk="0">
      <a:defRPr sz="1200">
        <a:latin typeface="+mj-lt"/>
        <a:ea typeface="+mj-ea"/>
        <a:cs typeface="+mj-cs"/>
        <a:sym typeface="Franklin Gothic Book"/>
      </a:defRPr>
    </a:lvl3pPr>
    <a:lvl4pPr indent="685800" latinLnBrk="0">
      <a:defRPr sz="1200">
        <a:latin typeface="+mj-lt"/>
        <a:ea typeface="+mj-ea"/>
        <a:cs typeface="+mj-cs"/>
        <a:sym typeface="Franklin Gothic Book"/>
      </a:defRPr>
    </a:lvl4pPr>
    <a:lvl5pPr indent="914400" latinLnBrk="0">
      <a:defRPr sz="1200">
        <a:latin typeface="+mj-lt"/>
        <a:ea typeface="+mj-ea"/>
        <a:cs typeface="+mj-cs"/>
        <a:sym typeface="Franklin Gothic Book"/>
      </a:defRPr>
    </a:lvl5pPr>
    <a:lvl6pPr indent="1143000" latinLnBrk="0">
      <a:defRPr sz="1200">
        <a:latin typeface="+mj-lt"/>
        <a:ea typeface="+mj-ea"/>
        <a:cs typeface="+mj-cs"/>
        <a:sym typeface="Franklin Gothic Book"/>
      </a:defRPr>
    </a:lvl6pPr>
    <a:lvl7pPr indent="1371600" latinLnBrk="0">
      <a:defRPr sz="1200">
        <a:latin typeface="+mj-lt"/>
        <a:ea typeface="+mj-ea"/>
        <a:cs typeface="+mj-cs"/>
        <a:sym typeface="Franklin Gothic Book"/>
      </a:defRPr>
    </a:lvl7pPr>
    <a:lvl8pPr indent="1600200" latinLnBrk="0">
      <a:defRPr sz="1200">
        <a:latin typeface="+mj-lt"/>
        <a:ea typeface="+mj-ea"/>
        <a:cs typeface="+mj-cs"/>
        <a:sym typeface="Franklin Gothic Book"/>
      </a:defRPr>
    </a:lvl8pPr>
    <a:lvl9pPr indent="1828800" latinLnBrk="0">
      <a:defRPr sz="1200">
        <a:latin typeface="+mj-lt"/>
        <a:ea typeface="+mj-ea"/>
        <a:cs typeface="+mj-cs"/>
        <a:sym typeface="Franklin Gothic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514350" y="5349902"/>
            <a:ext cx="8629651" cy="238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381000" y="4853411"/>
            <a:ext cx="8458200" cy="1222376"/>
          </a:xfrm>
          <a:prstGeom prst="rect">
            <a:avLst/>
          </a:prstGeom>
        </p:spPr>
        <p:txBody>
          <a:bodyPr anchor="t"/>
          <a:lstStyle/>
          <a:p>
            <a:r>
              <a:t>Testo titolo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44342A"/>
                </a:solidFill>
              </a:defRPr>
            </a:lvl1pPr>
            <a:lvl2pPr marL="0" indent="45720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44342A"/>
                </a:solidFill>
              </a:defRPr>
            </a:lvl2pPr>
            <a:lvl3pPr marL="0" indent="91440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44342A"/>
                </a:solidFill>
              </a:defRPr>
            </a:lvl3pPr>
            <a:lvl4pPr marL="0" indent="137160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44342A"/>
                </a:solidFill>
              </a:defRPr>
            </a:lvl4pPr>
            <a:lvl5pPr marL="0" indent="182880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44342A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8714943" y="6473952"/>
            <a:ext cx="273610" cy="26497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514350" y="1050898"/>
            <a:ext cx="8629651" cy="2381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514350" y="1050898"/>
            <a:ext cx="8629651" cy="2381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514350" y="1057986"/>
            <a:ext cx="8629651" cy="238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6858000" y="549276"/>
            <a:ext cx="1828800" cy="5851526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457200" y="549276"/>
            <a:ext cx="6248400" cy="585152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514350" y="1050898"/>
            <a:ext cx="8629651" cy="2381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Shape 22"/>
          <p:cNvSpPr/>
          <p:nvPr/>
        </p:nvSpPr>
        <p:spPr>
          <a:xfrm>
            <a:off x="514350" y="1050898"/>
            <a:ext cx="8629651" cy="2381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14350" y="1057986"/>
            <a:ext cx="8629651" cy="238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8714943" y="6473952"/>
            <a:ext cx="273610" cy="26497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514350" y="3444902"/>
            <a:ext cx="8629651" cy="238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</p:spPr>
        <p:txBody>
          <a:bodyPr anchor="b"/>
          <a:lstStyle>
            <a:lvl1pPr marL="0" indent="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CD1B0"/>
                </a:solidFill>
              </a:defRPr>
            </a:lvl1pPr>
            <a:lvl2pPr marL="0" indent="45720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CD1B0"/>
                </a:solidFill>
              </a:defRPr>
            </a:lvl2pPr>
            <a:lvl3pPr marL="0" indent="91440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CD1B0"/>
                </a:solidFill>
              </a:defRPr>
            </a:lvl3pPr>
            <a:lvl4pPr marL="0" indent="137160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CD1B0"/>
                </a:solidFill>
              </a:defRPr>
            </a:lvl4pPr>
            <a:lvl5pPr marL="0" indent="182880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CD1B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80474" y="2947085"/>
            <a:ext cx="8686801" cy="1184826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FBEEC9"/>
                </a:solidFill>
              </a:defRPr>
            </a:lvl1pPr>
          </a:lstStyle>
          <a:p>
            <a:r>
              <a:t>Testo titolo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14350" y="1050898"/>
            <a:ext cx="8629651" cy="2381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514350" y="1050898"/>
            <a:ext cx="8629651" cy="2381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514350" y="1057986"/>
            <a:ext cx="8629651" cy="238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1" cy="841248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281443" y="666750"/>
            <a:ext cx="4290557" cy="63976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 b="1" cap="all">
                <a:solidFill>
                  <a:srgbClr val="AF7622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1800" b="1" cap="all">
                <a:solidFill>
                  <a:srgbClr val="AF7622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1800" b="1" cap="all">
                <a:solidFill>
                  <a:srgbClr val="AF7622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1800" b="1" cap="all">
                <a:solidFill>
                  <a:srgbClr val="AF7622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1800" b="1" cap="all">
                <a:solidFill>
                  <a:srgbClr val="AF7622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quarter" idx="13"/>
          </p:nvPr>
        </p:nvSpPr>
        <p:spPr>
          <a:xfrm>
            <a:off x="4645025" y="666750"/>
            <a:ext cx="4292242" cy="639763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400"/>
              </a:spcBef>
              <a:buClrTx/>
              <a:buSzTx/>
              <a:buFontTx/>
              <a:buNone/>
              <a:defRPr sz="1800" b="1" cap="all">
                <a:solidFill>
                  <a:srgbClr val="AF7622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14350" y="6019800"/>
            <a:ext cx="8629651" cy="238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514350" y="1050898"/>
            <a:ext cx="8629651" cy="2381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Shape 67"/>
          <p:cNvSpPr/>
          <p:nvPr/>
        </p:nvSpPr>
        <p:spPr>
          <a:xfrm>
            <a:off x="514350" y="1050898"/>
            <a:ext cx="8629651" cy="2381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" name="Shape 68"/>
          <p:cNvSpPr/>
          <p:nvPr/>
        </p:nvSpPr>
        <p:spPr>
          <a:xfrm>
            <a:off x="514350" y="1057986"/>
            <a:ext cx="8629651" cy="238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1" cy="841248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514350" y="5849117"/>
            <a:ext cx="8629651" cy="238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Testo titolo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sz="half" idx="1"/>
          </p:nvPr>
        </p:nvSpPr>
        <p:spPr>
          <a:xfrm>
            <a:off x="457200" y="609600"/>
            <a:ext cx="3008314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pic" sz="half" idx="13"/>
          </p:nvPr>
        </p:nvSpPr>
        <p:spPr>
          <a:xfrm>
            <a:off x="3505200" y="616634"/>
            <a:ext cx="5029200" cy="3657601"/>
          </a:xfrm>
          <a:prstGeom prst="rect">
            <a:avLst/>
          </a:prstGeom>
          <a:ln w="6350">
            <a:solidFill>
              <a:schemeClr val="accent1"/>
            </a:solidFill>
            <a:round/>
          </a:ln>
          <a:effectLst>
            <a:reflection stA="49000" endPos="40000" dir="5400000" sy="-100000" algn="bl" rotWithShape="0"/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381000" y="4993759"/>
            <a:ext cx="5867400" cy="52228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Testo titolo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381000" y="5533218"/>
            <a:ext cx="5867400" cy="7683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790575" indent="-333375">
              <a:spcBef>
                <a:spcPts val="300"/>
              </a:spcBef>
              <a:buClrTx/>
              <a:buFontTx/>
              <a:defRPr sz="1400"/>
            </a:lvl2pPr>
            <a:lvl3pPr marL="1234439" indent="-320039">
              <a:spcBef>
                <a:spcPts val="300"/>
              </a:spcBef>
              <a:buClrTx/>
              <a:buFontTx/>
              <a:defRPr sz="1400"/>
            </a:lvl3pPr>
            <a:lvl4pPr marL="1727200" indent="-355600">
              <a:spcBef>
                <a:spcPts val="300"/>
              </a:spcBef>
              <a:buClrTx/>
              <a:buFontTx/>
              <a:defRPr sz="1400"/>
            </a:lvl4pPr>
            <a:lvl5pPr marL="2184400" indent="-355600">
              <a:spcBef>
                <a:spcPts val="300"/>
              </a:spcBef>
              <a:buClrTx/>
              <a:buFontTx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Testo titolo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717991" y="6477000"/>
            <a:ext cx="273609" cy="26497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200">
                <a:solidFill>
                  <a:srgbClr val="D38E2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4E3B30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4E3B30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4E3B30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4E3B30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4E3B30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4E3B30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4E3B30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4E3B30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4E3B30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0000"/>
        <a:buFont typeface="Wingdings 2"/>
        <a:buChar char="•"/>
        <a:tabLst/>
        <a:defRPr sz="3200" b="0" i="0" u="none" strike="noStrike" cap="none" spc="0" baseline="0">
          <a:ln>
            <a:noFill/>
          </a:ln>
          <a:solidFill>
            <a:srgbClr val="4E3B30"/>
          </a:solidFill>
          <a:uFillTx/>
          <a:latin typeface="+mj-lt"/>
          <a:ea typeface="+mj-ea"/>
          <a:cs typeface="+mj-cs"/>
          <a:sym typeface="Franklin Gothic Book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0000"/>
        <a:buFont typeface="Wingdings 2"/>
        <a:buChar char="•"/>
        <a:tabLst/>
        <a:defRPr sz="3200" b="0" i="0" u="none" strike="noStrike" cap="none" spc="0" baseline="0">
          <a:ln>
            <a:noFill/>
          </a:ln>
          <a:solidFill>
            <a:srgbClr val="4E3B30"/>
          </a:solidFill>
          <a:uFillTx/>
          <a:latin typeface="+mj-lt"/>
          <a:ea typeface="+mj-ea"/>
          <a:cs typeface="+mj-cs"/>
          <a:sym typeface="Franklin Gothic Book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0000"/>
        <a:buFont typeface="Wingdings 2"/>
        <a:buChar char="✕"/>
        <a:tabLst/>
        <a:defRPr sz="3200" b="0" i="0" u="none" strike="noStrike" cap="none" spc="0" baseline="0">
          <a:ln>
            <a:noFill/>
          </a:ln>
          <a:solidFill>
            <a:srgbClr val="4E3B30"/>
          </a:solidFill>
          <a:uFillTx/>
          <a:latin typeface="+mj-lt"/>
          <a:ea typeface="+mj-ea"/>
          <a:cs typeface="+mj-cs"/>
          <a:sym typeface="Franklin Gothic Book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0000"/>
        <a:buFont typeface="Wingdings 2"/>
        <a:buChar char="•"/>
        <a:tabLst/>
        <a:defRPr sz="3200" b="0" i="0" u="none" strike="noStrike" cap="none" spc="0" baseline="0">
          <a:ln>
            <a:noFill/>
          </a:ln>
          <a:solidFill>
            <a:srgbClr val="4E3B30"/>
          </a:solidFill>
          <a:uFillTx/>
          <a:latin typeface="+mj-lt"/>
          <a:ea typeface="+mj-ea"/>
          <a:cs typeface="+mj-cs"/>
          <a:sym typeface="Franklin Gothic Book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60000"/>
        <a:buFont typeface="Wingdings 2"/>
        <a:buChar char="•"/>
        <a:tabLst/>
        <a:defRPr sz="3200" b="0" i="0" u="none" strike="noStrike" cap="none" spc="0" baseline="0">
          <a:ln>
            <a:noFill/>
          </a:ln>
          <a:solidFill>
            <a:srgbClr val="4E3B30"/>
          </a:solidFill>
          <a:uFillTx/>
          <a:latin typeface="+mj-lt"/>
          <a:ea typeface="+mj-ea"/>
          <a:cs typeface="+mj-cs"/>
          <a:sym typeface="Franklin Gothic Book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60000"/>
        <a:buFont typeface="Wingdings 2"/>
        <a:buChar char="•"/>
        <a:tabLst/>
        <a:defRPr sz="3200" b="0" i="0" u="none" strike="noStrike" cap="none" spc="0" baseline="0">
          <a:ln>
            <a:noFill/>
          </a:ln>
          <a:solidFill>
            <a:srgbClr val="4E3B30"/>
          </a:solidFill>
          <a:uFillTx/>
          <a:latin typeface="+mj-lt"/>
          <a:ea typeface="+mj-ea"/>
          <a:cs typeface="+mj-cs"/>
          <a:sym typeface="Franklin Gothic Book"/>
        </a:defRPr>
      </a:lvl6pPr>
      <a:lvl7pPr marL="3200400" marR="0" indent="-457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60000"/>
        <a:buFont typeface="Wingdings 2"/>
        <a:buChar char="•"/>
        <a:tabLst/>
        <a:defRPr sz="3200" b="0" i="0" u="none" strike="noStrike" cap="none" spc="0" baseline="0">
          <a:ln>
            <a:noFill/>
          </a:ln>
          <a:solidFill>
            <a:srgbClr val="4E3B30"/>
          </a:solidFill>
          <a:uFillTx/>
          <a:latin typeface="+mj-lt"/>
          <a:ea typeface="+mj-ea"/>
          <a:cs typeface="+mj-cs"/>
          <a:sym typeface="Franklin Gothic Book"/>
        </a:defRPr>
      </a:lvl7pPr>
      <a:lvl8pPr marL="3657600" marR="0" indent="-457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60000"/>
        <a:buFont typeface="Wingdings 2"/>
        <a:buChar char="◆"/>
        <a:tabLst/>
        <a:defRPr sz="3200" b="0" i="0" u="none" strike="noStrike" cap="none" spc="0" baseline="0">
          <a:ln>
            <a:noFill/>
          </a:ln>
          <a:solidFill>
            <a:srgbClr val="4E3B30"/>
          </a:solidFill>
          <a:uFillTx/>
          <a:latin typeface="+mj-lt"/>
          <a:ea typeface="+mj-ea"/>
          <a:cs typeface="+mj-cs"/>
          <a:sym typeface="Franklin Gothic Book"/>
        </a:defRPr>
      </a:lvl8pPr>
      <a:lvl9pPr marL="4180114" marR="0" indent="-522514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60000"/>
        <a:buFont typeface="Wingdings 2"/>
        <a:buChar char="◼"/>
        <a:tabLst/>
        <a:defRPr sz="3200" b="0" i="0" u="none" strike="noStrike" cap="none" spc="0" baseline="0">
          <a:ln>
            <a:noFill/>
          </a:ln>
          <a:solidFill>
            <a:srgbClr val="4E3B30"/>
          </a:solidFill>
          <a:uFillTx/>
          <a:latin typeface="+mj-lt"/>
          <a:ea typeface="+mj-ea"/>
          <a:cs typeface="+mj-cs"/>
          <a:sym typeface="Franklin Gothic Book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ctrTitle"/>
          </p:nvPr>
        </p:nvSpPr>
        <p:spPr>
          <a:xfrm>
            <a:off x="1367576" y="4739905"/>
            <a:ext cx="7433524" cy="1222376"/>
          </a:xfrm>
          <a:prstGeom prst="rect">
            <a:avLst/>
          </a:prstGeom>
        </p:spPr>
        <p:txBody>
          <a:bodyPr/>
          <a:lstStyle/>
          <a:p>
            <a:r>
              <a:t>Our school trip to turin</a:t>
            </a:r>
          </a:p>
        </p:txBody>
      </p:sp>
      <p:pic>
        <p:nvPicPr>
          <p:cNvPr id="128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9632" y="1211989"/>
            <a:ext cx="6624736" cy="3096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228600" y="327767"/>
            <a:ext cx="8686800" cy="8382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A mummy</a:t>
            </a:r>
          </a:p>
        </p:txBody>
      </p:sp>
      <p:pic>
        <p:nvPicPr>
          <p:cNvPr id="155" name="image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0891" y="1554162"/>
            <a:ext cx="6034618" cy="452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A papyrus</a:t>
            </a:r>
          </a:p>
        </p:txBody>
      </p:sp>
      <p:pic>
        <p:nvPicPr>
          <p:cNvPr id="158" name="image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624" y="1484783"/>
            <a:ext cx="6840760" cy="3744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dirty="0" smtClean="0"/>
              <a:t>4</a:t>
            </a:r>
            <a:r>
              <a:rPr lang="it-IT" dirty="0" smtClean="0"/>
              <a:t>,</a:t>
            </a:r>
            <a:r>
              <a:rPr dirty="0" smtClean="0"/>
              <a:t>000 </a:t>
            </a:r>
            <a:r>
              <a:rPr dirty="0"/>
              <a:t>years old </a:t>
            </a:r>
            <a:r>
              <a:rPr dirty="0" err="1"/>
              <a:t>egyptian</a:t>
            </a:r>
            <a:r>
              <a:rPr dirty="0"/>
              <a:t> tunics</a:t>
            </a:r>
          </a:p>
        </p:txBody>
      </p:sp>
      <p:pic>
        <p:nvPicPr>
          <p:cNvPr id="161" name="image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0891" y="1554162"/>
            <a:ext cx="6034618" cy="452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A human Hair wig</a:t>
            </a:r>
          </a:p>
        </p:txBody>
      </p:sp>
      <p:pic>
        <p:nvPicPr>
          <p:cNvPr id="164" name="image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0891" y="1554162"/>
            <a:ext cx="6034618" cy="452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A child mummy</a:t>
            </a:r>
          </a:p>
        </p:txBody>
      </p:sp>
      <p:pic>
        <p:nvPicPr>
          <p:cNvPr id="167" name="image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0891" y="1554162"/>
            <a:ext cx="6034618" cy="452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603504">
              <a:defRPr sz="2376"/>
            </a:lvl1pPr>
          </a:lstStyle>
          <a:p>
            <a:r>
              <a:t>A sarcophagus</a:t>
            </a:r>
          </a:p>
        </p:txBody>
      </p:sp>
      <p:pic>
        <p:nvPicPr>
          <p:cNvPr id="170" name="image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8375" y="2459831"/>
            <a:ext cx="4819650" cy="2714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The sphinx</a:t>
            </a:r>
          </a:p>
        </p:txBody>
      </p:sp>
      <p:pic>
        <p:nvPicPr>
          <p:cNvPr id="173" name="image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751" y="1988840"/>
            <a:ext cx="4680522" cy="3096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304800" y="424841"/>
            <a:ext cx="8686800" cy="8382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The kings chamber</a:t>
            </a:r>
          </a:p>
        </p:txBody>
      </p:sp>
      <p:pic>
        <p:nvPicPr>
          <p:cNvPr id="176" name="image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0891" y="1554162"/>
            <a:ext cx="6034618" cy="452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On the coach</a:t>
            </a:r>
          </a:p>
        </p:txBody>
      </p:sp>
      <p:pic>
        <p:nvPicPr>
          <p:cNvPr id="131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0891" y="1554162"/>
            <a:ext cx="6034618" cy="452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228600" y="381697"/>
            <a:ext cx="8686800" cy="8382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Now we are in turin</a:t>
            </a:r>
          </a:p>
        </p:txBody>
      </p:sp>
      <p:pic>
        <p:nvPicPr>
          <p:cNvPr id="134" name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0891" y="1554162"/>
            <a:ext cx="6034618" cy="452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  PALAZZO REALE (Royal palace)</a:t>
            </a:r>
          </a:p>
        </p:txBody>
      </p:sp>
      <p:pic>
        <p:nvPicPr>
          <p:cNvPr id="137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0891" y="1554162"/>
            <a:ext cx="6034618" cy="452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The throne room </a:t>
            </a:r>
          </a:p>
        </p:txBody>
      </p:sp>
      <p:pic>
        <p:nvPicPr>
          <p:cNvPr id="140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0891" y="1554162"/>
            <a:ext cx="6034618" cy="452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304800" y="295408"/>
            <a:ext cx="8686800" cy="8382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The army museum</a:t>
            </a:r>
          </a:p>
        </p:txBody>
      </p:sp>
      <p:pic>
        <p:nvPicPr>
          <p:cNvPr id="143" name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0891" y="1554162"/>
            <a:ext cx="6034618" cy="452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228600" y="424841"/>
            <a:ext cx="8686800" cy="8382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An armour</a:t>
            </a:r>
          </a:p>
        </p:txBody>
      </p:sp>
      <p:pic>
        <p:nvPicPr>
          <p:cNvPr id="146" name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249305" y="2151294"/>
            <a:ext cx="4933422" cy="34563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304800" y="273836"/>
            <a:ext cx="8686800" cy="838201"/>
          </a:xfrm>
          <a:prstGeom prst="rect">
            <a:avLst/>
          </a:prstGeom>
        </p:spPr>
        <p:txBody>
          <a:bodyPr/>
          <a:lstStyle>
            <a:lvl1pPr algn="ctr" defTabSz="886968">
              <a:defRPr sz="3492"/>
            </a:lvl1pPr>
          </a:lstStyle>
          <a:p>
            <a:r>
              <a:t>The gardens of the royal palace</a:t>
            </a:r>
          </a:p>
        </p:txBody>
      </p:sp>
      <p:pic>
        <p:nvPicPr>
          <p:cNvPr id="149" name="image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0891" y="1554162"/>
            <a:ext cx="6034618" cy="452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Egyptian museum</a:t>
            </a:r>
          </a:p>
        </p:txBody>
      </p:sp>
      <p:pic>
        <p:nvPicPr>
          <p:cNvPr id="152" name="image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5122" y="1554162"/>
            <a:ext cx="8046155" cy="452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animBg="1" advAuto="0"/>
    </p:bldLst>
  </p:timing>
</p:sld>
</file>

<file path=ppt/theme/theme1.xml><?xml version="1.0" encoding="utf-8"?>
<a:theme xmlns:a="http://schemas.openxmlformats.org/drawingml/2006/main" name="Terra">
  <a:themeElements>
    <a:clrScheme name="Terr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FF"/>
      </a:hlink>
      <a:folHlink>
        <a:srgbClr val="FF00FF"/>
      </a:folHlink>
    </a:clrScheme>
    <a:fontScheme name="Terra">
      <a:majorFont>
        <a:latin typeface="Franklin Gothic Book"/>
        <a:ea typeface="Franklin Gothic Book"/>
        <a:cs typeface="Franklin Gothic Book"/>
      </a:majorFont>
      <a:minorFont>
        <a:latin typeface="Helvetica"/>
        <a:ea typeface="Helvetica"/>
        <a:cs typeface="Helvetica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rra">
  <a:themeElements>
    <a:clrScheme name="Terr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FF"/>
      </a:hlink>
      <a:folHlink>
        <a:srgbClr val="FF00FF"/>
      </a:folHlink>
    </a:clrScheme>
    <a:fontScheme name="Terra">
      <a:majorFont>
        <a:latin typeface="Franklin Gothic Book"/>
        <a:ea typeface="Franklin Gothic Book"/>
        <a:cs typeface="Franklin Gothic Book"/>
      </a:majorFont>
      <a:minorFont>
        <a:latin typeface="Helvetica"/>
        <a:ea typeface="Helvetica"/>
        <a:cs typeface="Helvetica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61</Words>
  <Application>Microsoft Office PowerPoint</Application>
  <PresentationFormat>Presentazione su schermo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Terra</vt:lpstr>
      <vt:lpstr>Our school trip to turin</vt:lpstr>
      <vt:lpstr>On the coach</vt:lpstr>
      <vt:lpstr>Now we are in turin</vt:lpstr>
      <vt:lpstr>  PALAZZO REALE (Royal palace)</vt:lpstr>
      <vt:lpstr>The throne room </vt:lpstr>
      <vt:lpstr>The army museum</vt:lpstr>
      <vt:lpstr>An armour</vt:lpstr>
      <vt:lpstr>The gardens of the royal palace</vt:lpstr>
      <vt:lpstr>Egyptian museum</vt:lpstr>
      <vt:lpstr>A mummy</vt:lpstr>
      <vt:lpstr>A papyrus</vt:lpstr>
      <vt:lpstr>4,000 years old egyptian tunics</vt:lpstr>
      <vt:lpstr>A human Hair wig</vt:lpstr>
      <vt:lpstr>A child mummy</vt:lpstr>
      <vt:lpstr>A sarcophagus</vt:lpstr>
      <vt:lpstr>The sphinx</vt:lpstr>
      <vt:lpstr>The kings chamber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 trip to turin</dc:title>
  <cp:lastModifiedBy>Franca</cp:lastModifiedBy>
  <cp:revision>3</cp:revision>
  <dcterms:modified xsi:type="dcterms:W3CDTF">2016-04-27T07:05:50Z</dcterms:modified>
</cp:coreProperties>
</file>