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2CB6-112F-4AC8-894E-56C2B0369E13}" type="datetimeFigureOut">
              <a:rPr lang="it-IT" smtClean="0"/>
              <a:t>18/03/2016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A16A-3E49-47EA-B1ED-C723D9D95E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6732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2CB6-112F-4AC8-894E-56C2B0369E13}" type="datetimeFigureOut">
              <a:rPr lang="it-IT" smtClean="0"/>
              <a:t>18/03/2016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A16A-3E49-47EA-B1ED-C723D9D95E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045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2CB6-112F-4AC8-894E-56C2B0369E13}" type="datetimeFigureOut">
              <a:rPr lang="it-IT" smtClean="0"/>
              <a:t>18/03/2016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A16A-3E49-47EA-B1ED-C723D9D95E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361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2CB6-112F-4AC8-894E-56C2B0369E13}" type="datetimeFigureOut">
              <a:rPr lang="it-IT" smtClean="0"/>
              <a:t>18/03/2016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A16A-3E49-47EA-B1ED-C723D9D95E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9596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2CB6-112F-4AC8-894E-56C2B0369E13}" type="datetimeFigureOut">
              <a:rPr lang="it-IT" smtClean="0"/>
              <a:t>18/03/2016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A16A-3E49-47EA-B1ED-C723D9D95E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6098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2CB6-112F-4AC8-894E-56C2B0369E13}" type="datetimeFigureOut">
              <a:rPr lang="it-IT" smtClean="0"/>
              <a:t>18/03/2016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A16A-3E49-47EA-B1ED-C723D9D95E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3984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2CB6-112F-4AC8-894E-56C2B0369E13}" type="datetimeFigureOut">
              <a:rPr lang="it-IT" smtClean="0"/>
              <a:t>18/03/2016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A16A-3E49-47EA-B1ED-C723D9D95E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6442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2CB6-112F-4AC8-894E-56C2B0369E13}" type="datetimeFigureOut">
              <a:rPr lang="it-IT" smtClean="0"/>
              <a:t>18/03/2016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A16A-3E49-47EA-B1ED-C723D9D95E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7274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2CB6-112F-4AC8-894E-56C2B0369E13}" type="datetimeFigureOut">
              <a:rPr lang="it-IT" smtClean="0"/>
              <a:t>18/03/2016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A16A-3E49-47EA-B1ED-C723D9D95E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432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2CB6-112F-4AC8-894E-56C2B0369E13}" type="datetimeFigureOut">
              <a:rPr lang="it-IT" smtClean="0"/>
              <a:t>18/03/2016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A16A-3E49-47EA-B1ED-C723D9D95E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4012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2CB6-112F-4AC8-894E-56C2B0369E13}" type="datetimeFigureOut">
              <a:rPr lang="it-IT" smtClean="0"/>
              <a:t>18/03/2016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A16A-3E49-47EA-B1ED-C723D9D95E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045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12CB6-112F-4AC8-894E-56C2B0369E13}" type="datetimeFigureOut">
              <a:rPr lang="it-IT" smtClean="0"/>
              <a:t>18/03/2016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CA16A-3E49-47EA-B1ED-C723D9D95E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878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85750"/>
            <a:ext cx="4191000" cy="62865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9" y="1891832"/>
            <a:ext cx="2207146" cy="220714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 rot="2712777">
            <a:off x="328518" y="4555126"/>
            <a:ext cx="21374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</a:t>
            </a:r>
            <a:r>
              <a:rPr lang="it-IT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like</a:t>
            </a:r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700808"/>
            <a:ext cx="1872208" cy="1872208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97845" y="404664"/>
            <a:ext cx="2598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YUMMY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7157793" y="692696"/>
            <a:ext cx="1741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YUCK</a:t>
            </a:r>
            <a:endParaRPr lang="it-IT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ttangolo 10"/>
          <p:cNvSpPr/>
          <p:nvPr/>
        </p:nvSpPr>
        <p:spPr>
          <a:xfrm rot="18179843">
            <a:off x="6173390" y="4414494"/>
            <a:ext cx="3709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/>
                <a:solidFill>
                  <a:schemeClr val="accent3"/>
                </a:solidFill>
                <a:effectLst/>
              </a:rPr>
              <a:t>I </a:t>
            </a:r>
            <a:r>
              <a:rPr lang="it-IT" sz="5400" b="1" cap="none" spc="0" dirty="0" err="1" smtClean="0">
                <a:ln/>
                <a:solidFill>
                  <a:schemeClr val="accent3"/>
                </a:solidFill>
                <a:effectLst/>
              </a:rPr>
              <a:t>don’t</a:t>
            </a:r>
            <a:r>
              <a:rPr lang="it-IT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it-IT" sz="5400" b="1" cap="none" spc="0" dirty="0" err="1" smtClean="0">
                <a:ln/>
                <a:solidFill>
                  <a:schemeClr val="accent3"/>
                </a:solidFill>
                <a:effectLst/>
              </a:rPr>
              <a:t>like</a:t>
            </a:r>
            <a:r>
              <a:rPr lang="it-IT" sz="5400" b="1" cap="none" spc="0" dirty="0" smtClean="0">
                <a:ln/>
                <a:solidFill>
                  <a:schemeClr val="accent3"/>
                </a:solidFill>
                <a:effectLst/>
              </a:rPr>
              <a:t>…</a:t>
            </a:r>
            <a:endParaRPr lang="it-IT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754792" y="5177197"/>
            <a:ext cx="1869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FOOD</a:t>
            </a:r>
            <a:endParaRPr lang="it-IT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0942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0" y="11832"/>
            <a:ext cx="5816569" cy="6846168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5940152" y="476672"/>
            <a:ext cx="320384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WE LIKE ITALIAN FOOD!</a:t>
            </a:r>
            <a:endParaRPr lang="it-IT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300192" y="4797152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SCUOLA PRIMARIA DI FIORENZUOLA D’ARDA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ITALY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85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7236296" cy="540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8680"/>
            <a:ext cx="7452320" cy="556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0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8028384" cy="599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8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44408" cy="615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1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30" y="0"/>
            <a:ext cx="5880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0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3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rancaegiorgio\Desktop\iv a\foto 4\Nuova cartella\Nuova cartella\IMG_20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34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27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rancaegiorgio\Desktop\iv a\foto 4\Nuova cartella\Nuova cartella\IMG_20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0920" cy="618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06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21</Words>
  <Application>Microsoft Office PowerPoint</Application>
  <PresentationFormat>Presentazione su schermo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Franca</dc:creator>
  <cp:lastModifiedBy>Franca</cp:lastModifiedBy>
  <cp:revision>7</cp:revision>
  <dcterms:created xsi:type="dcterms:W3CDTF">2016-03-14T18:10:14Z</dcterms:created>
  <dcterms:modified xsi:type="dcterms:W3CDTF">2016-03-18T15:48:14Z</dcterms:modified>
</cp:coreProperties>
</file>