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8" r:id="rId3"/>
    <p:sldId id="260" r:id="rId4"/>
    <p:sldId id="264" r:id="rId5"/>
    <p:sldId id="257" r:id="rId6"/>
    <p:sldId id="265" r:id="rId7"/>
    <p:sldId id="259" r:id="rId8"/>
    <p:sldId id="261" r:id="rId9"/>
    <p:sldId id="262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7C2FD75-36DE-4091-AC16-6D356EC9150B}">
          <p14:sldIdLst>
            <p14:sldId id="256"/>
            <p14:sldId id="258"/>
            <p14:sldId id="260"/>
            <p14:sldId id="264"/>
            <p14:sldId id="257"/>
            <p14:sldId id="265"/>
            <p14:sldId id="259"/>
            <p14:sldId id="261"/>
            <p14:sldId id="262"/>
            <p14:sldId id="263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796DD-3B1C-43C4-8DF8-08B8BA06107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A00DEBD3-0549-4BC0-89DB-6737573E0026}">
      <dgm:prSet phldrT="[Текст]"/>
      <dgm:spPr/>
      <dgm:t>
        <a:bodyPr/>
        <a:lstStyle/>
        <a:p>
          <a:r>
            <a:rPr lang="en-US" dirty="0" smtClean="0"/>
            <a:t>Math </a:t>
          </a:r>
          <a:endParaRPr lang="ru-RU" dirty="0"/>
        </a:p>
      </dgm:t>
    </dgm:pt>
    <dgm:pt modelId="{6897B94F-ABD4-452E-AD11-2664A58CA2B7}" type="parTrans" cxnId="{12C59DA9-54D5-40C7-B722-93E052BCFBBD}">
      <dgm:prSet/>
      <dgm:spPr/>
      <dgm:t>
        <a:bodyPr/>
        <a:lstStyle/>
        <a:p>
          <a:endParaRPr lang="ru-RU"/>
        </a:p>
      </dgm:t>
    </dgm:pt>
    <dgm:pt modelId="{6E82FC41-94FC-4BA4-B354-51EC8CABE089}" type="sibTrans" cxnId="{12C59DA9-54D5-40C7-B722-93E052BCFBBD}">
      <dgm:prSet/>
      <dgm:spPr/>
      <dgm:t>
        <a:bodyPr/>
        <a:lstStyle/>
        <a:p>
          <a:endParaRPr lang="ru-RU"/>
        </a:p>
      </dgm:t>
    </dgm:pt>
    <dgm:pt modelId="{DD44D5CB-8831-40E5-A522-E7FE6611F337}">
      <dgm:prSet/>
      <dgm:spPr/>
      <dgm:t>
        <a:bodyPr/>
        <a:lstStyle/>
        <a:p>
          <a:r>
            <a:rPr lang="en-US" dirty="0" smtClean="0"/>
            <a:t>English</a:t>
          </a:r>
          <a:endParaRPr lang="ru-RU" dirty="0"/>
        </a:p>
      </dgm:t>
    </dgm:pt>
    <dgm:pt modelId="{A4F05B1A-A456-4058-9ABF-BFD0B4E2B9AD}" type="parTrans" cxnId="{673F7650-DB3C-4B76-9D5F-D46853080AD3}">
      <dgm:prSet/>
      <dgm:spPr/>
      <dgm:t>
        <a:bodyPr/>
        <a:lstStyle/>
        <a:p>
          <a:endParaRPr lang="ru-RU"/>
        </a:p>
      </dgm:t>
    </dgm:pt>
    <dgm:pt modelId="{4AD7E7FC-AB2C-4157-AB46-A45806A2ECC0}" type="sibTrans" cxnId="{673F7650-DB3C-4B76-9D5F-D46853080AD3}">
      <dgm:prSet/>
      <dgm:spPr/>
      <dgm:t>
        <a:bodyPr/>
        <a:lstStyle/>
        <a:p>
          <a:endParaRPr lang="ru-RU"/>
        </a:p>
      </dgm:t>
    </dgm:pt>
    <dgm:pt modelId="{2D9780A8-AC3F-4A6A-91DB-42194D75895F}">
      <dgm:prSet/>
      <dgm:spPr/>
      <dgm:t>
        <a:bodyPr/>
        <a:lstStyle/>
        <a:p>
          <a:r>
            <a:rPr lang="en-US" dirty="0" smtClean="0"/>
            <a:t>Reading</a:t>
          </a:r>
          <a:endParaRPr lang="ru-RU" dirty="0"/>
        </a:p>
      </dgm:t>
    </dgm:pt>
    <dgm:pt modelId="{D62133E6-E953-4170-A0F5-62D2A8051198}" type="parTrans" cxnId="{7BD33ABC-5CF3-4394-A8E0-B4282BA92150}">
      <dgm:prSet/>
      <dgm:spPr/>
      <dgm:t>
        <a:bodyPr/>
        <a:lstStyle/>
        <a:p>
          <a:endParaRPr lang="ru-RU"/>
        </a:p>
      </dgm:t>
    </dgm:pt>
    <dgm:pt modelId="{0619D841-FC8A-47DE-ADAF-40AA05EE5BE4}" type="sibTrans" cxnId="{7BD33ABC-5CF3-4394-A8E0-B4282BA92150}">
      <dgm:prSet/>
      <dgm:spPr/>
      <dgm:t>
        <a:bodyPr/>
        <a:lstStyle/>
        <a:p>
          <a:endParaRPr lang="ru-RU"/>
        </a:p>
      </dgm:t>
    </dgm:pt>
    <dgm:pt modelId="{CCD6EDBB-839A-4BA3-B81B-CB7324A193DA}">
      <dgm:prSet/>
      <dgm:spPr/>
      <dgm:t>
        <a:bodyPr/>
        <a:lstStyle/>
        <a:p>
          <a:r>
            <a:rPr lang="en-US" dirty="0" smtClean="0"/>
            <a:t>Sport</a:t>
          </a:r>
          <a:endParaRPr lang="ru-RU" dirty="0"/>
        </a:p>
      </dgm:t>
    </dgm:pt>
    <dgm:pt modelId="{AA0EA112-5081-4CCE-8896-341B8D1E85C7}" type="parTrans" cxnId="{65588D07-5E05-4B2B-9BC1-E509BE00C795}">
      <dgm:prSet/>
      <dgm:spPr/>
      <dgm:t>
        <a:bodyPr/>
        <a:lstStyle/>
        <a:p>
          <a:endParaRPr lang="ru-RU"/>
        </a:p>
      </dgm:t>
    </dgm:pt>
    <dgm:pt modelId="{EED6992C-3F76-4209-AF8A-6E50FD64E246}" type="sibTrans" cxnId="{65588D07-5E05-4B2B-9BC1-E509BE00C795}">
      <dgm:prSet/>
      <dgm:spPr/>
      <dgm:t>
        <a:bodyPr/>
        <a:lstStyle/>
        <a:p>
          <a:endParaRPr lang="ru-RU"/>
        </a:p>
      </dgm:t>
    </dgm:pt>
    <dgm:pt modelId="{1CEB89A9-9E4A-497D-9A6A-B58683AC4587}">
      <dgm:prSet/>
      <dgm:spPr/>
      <dgm:t>
        <a:bodyPr/>
        <a:lstStyle/>
        <a:p>
          <a:r>
            <a:rPr lang="en-US" dirty="0" smtClean="0"/>
            <a:t>Art</a:t>
          </a:r>
          <a:endParaRPr lang="ru-RU" dirty="0"/>
        </a:p>
      </dgm:t>
    </dgm:pt>
    <dgm:pt modelId="{1058631D-5F23-497B-845F-D3F9B9A243A9}" type="parTrans" cxnId="{9C17BCBD-015F-49F3-8E44-308441223FD7}">
      <dgm:prSet/>
      <dgm:spPr/>
      <dgm:t>
        <a:bodyPr/>
        <a:lstStyle/>
        <a:p>
          <a:endParaRPr lang="ru-RU"/>
        </a:p>
      </dgm:t>
    </dgm:pt>
    <dgm:pt modelId="{710BFC37-28DA-427C-BEBA-A38A952C0AE7}" type="sibTrans" cxnId="{9C17BCBD-015F-49F3-8E44-308441223FD7}">
      <dgm:prSet/>
      <dgm:spPr/>
      <dgm:t>
        <a:bodyPr/>
        <a:lstStyle/>
        <a:p>
          <a:endParaRPr lang="ru-RU"/>
        </a:p>
      </dgm:t>
    </dgm:pt>
    <dgm:pt modelId="{32C76D7E-67F6-4C11-B1D8-F85223A016FF}" type="pres">
      <dgm:prSet presAssocID="{786796DD-3B1C-43C4-8DF8-08B8BA06107D}" presName="Name0" presStyleCnt="0">
        <dgm:presLayoutVars>
          <dgm:dir/>
          <dgm:resizeHandles val="exact"/>
        </dgm:presLayoutVars>
      </dgm:prSet>
      <dgm:spPr/>
    </dgm:pt>
    <dgm:pt modelId="{CE87D848-ED7B-4D0F-AC3A-2CA6831DF778}" type="pres">
      <dgm:prSet presAssocID="{A00DEBD3-0549-4BC0-89DB-6737573E0026}" presName="composite" presStyleCnt="0"/>
      <dgm:spPr/>
    </dgm:pt>
    <dgm:pt modelId="{930CCF23-D2E5-4B8E-A3CF-B5B3349C11AF}" type="pres">
      <dgm:prSet presAssocID="{A00DEBD3-0549-4BC0-89DB-6737573E0026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C:\Documents and Settings\User\Local Settings\Temporary Internet Files\Content.IE5\H3BOQ62R\math_pre_algebra[1].gif"/>
        </a:ext>
      </dgm:extLst>
    </dgm:pt>
    <dgm:pt modelId="{50998FFE-A8C9-4573-9DC0-58AEA0E14B6B}" type="pres">
      <dgm:prSet presAssocID="{A00DEBD3-0549-4BC0-89DB-6737573E0026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1268C-9214-4ACC-AF33-D7D18FCED5E6}" type="pres">
      <dgm:prSet presAssocID="{6E82FC41-94FC-4BA4-B354-51EC8CABE089}" presName="sibTrans" presStyleCnt="0"/>
      <dgm:spPr/>
    </dgm:pt>
    <dgm:pt modelId="{B21C4BA6-5185-45D1-A97C-05FDC6E46ACA}" type="pres">
      <dgm:prSet presAssocID="{DD44D5CB-8831-40E5-A522-E7FE6611F337}" presName="composite" presStyleCnt="0"/>
      <dgm:spPr/>
    </dgm:pt>
    <dgm:pt modelId="{61E8C3A9-D830-4C92-B26D-EEB947B67235}" type="pres">
      <dgm:prSet presAssocID="{DD44D5CB-8831-40E5-A522-E7FE6611F337}" presName="rect1" presStyleLbl="b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DF125D9B-E02D-4FD5-A315-02D518FE7705}" type="pres">
      <dgm:prSet presAssocID="{DD44D5CB-8831-40E5-A522-E7FE6611F337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98559D-4D1F-41F7-AEA9-1E2824423FD1}" type="pres">
      <dgm:prSet presAssocID="{4AD7E7FC-AB2C-4157-AB46-A45806A2ECC0}" presName="sibTrans" presStyleCnt="0"/>
      <dgm:spPr/>
    </dgm:pt>
    <dgm:pt modelId="{9DD40626-90F1-46A8-AF8A-5A122ED0E0DC}" type="pres">
      <dgm:prSet presAssocID="{CCD6EDBB-839A-4BA3-B81B-CB7324A193DA}" presName="composite" presStyleCnt="0"/>
      <dgm:spPr/>
    </dgm:pt>
    <dgm:pt modelId="{2B5BD1E4-51BB-497A-B171-8D15A3238AA7}" type="pres">
      <dgm:prSet presAssocID="{CCD6EDBB-839A-4BA3-B81B-CB7324A193DA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D2CFE02-1D50-4F4B-8512-D47934A36721}" type="pres">
      <dgm:prSet presAssocID="{CCD6EDBB-839A-4BA3-B81B-CB7324A193DA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AFFA2-CAFC-478D-AF18-DAC5A7FE96AB}" type="pres">
      <dgm:prSet presAssocID="{EED6992C-3F76-4209-AF8A-6E50FD64E246}" presName="sibTrans" presStyleCnt="0"/>
      <dgm:spPr/>
    </dgm:pt>
    <dgm:pt modelId="{D4BD26FC-286D-456C-98E6-CE37FE4DFD05}" type="pres">
      <dgm:prSet presAssocID="{2D9780A8-AC3F-4A6A-91DB-42194D75895F}" presName="composite" presStyleCnt="0"/>
      <dgm:spPr/>
    </dgm:pt>
    <dgm:pt modelId="{BDA2D7AE-DF34-4C9C-856D-C37804AD40FB}" type="pres">
      <dgm:prSet presAssocID="{2D9780A8-AC3F-4A6A-91DB-42194D75895F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741082F-A9C1-48DB-83E6-2D0FB9C2A362}" type="pres">
      <dgm:prSet presAssocID="{2D9780A8-AC3F-4A6A-91DB-42194D75895F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FDE75-110D-4ED8-B958-66E5CCCE9A47}" type="pres">
      <dgm:prSet presAssocID="{0619D841-FC8A-47DE-ADAF-40AA05EE5BE4}" presName="sibTrans" presStyleCnt="0"/>
      <dgm:spPr/>
    </dgm:pt>
    <dgm:pt modelId="{C61C2FCF-5EA6-42AD-BA88-9EC31CEA584A}" type="pres">
      <dgm:prSet presAssocID="{1CEB89A9-9E4A-497D-9A6A-B58683AC4587}" presName="composite" presStyleCnt="0"/>
      <dgm:spPr/>
    </dgm:pt>
    <dgm:pt modelId="{B1BA7F7D-DC42-44B8-8B81-B6C0525416AC}" type="pres">
      <dgm:prSet presAssocID="{1CEB89A9-9E4A-497D-9A6A-B58683AC4587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A27A398-E64E-4A2B-B00B-17E905C0B32C}" type="pres">
      <dgm:prSet presAssocID="{1CEB89A9-9E4A-497D-9A6A-B58683AC4587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588D07-5E05-4B2B-9BC1-E509BE00C795}" srcId="{786796DD-3B1C-43C4-8DF8-08B8BA06107D}" destId="{CCD6EDBB-839A-4BA3-B81B-CB7324A193DA}" srcOrd="2" destOrd="0" parTransId="{AA0EA112-5081-4CCE-8896-341B8D1E85C7}" sibTransId="{EED6992C-3F76-4209-AF8A-6E50FD64E246}"/>
    <dgm:cxn modelId="{39EEC4C5-2A06-4066-B8C6-72D80EDE52AB}" type="presOf" srcId="{CCD6EDBB-839A-4BA3-B81B-CB7324A193DA}" destId="{CD2CFE02-1D50-4F4B-8512-D47934A36721}" srcOrd="0" destOrd="0" presId="urn:microsoft.com/office/officeart/2008/layout/BendingPictureCaptionList"/>
    <dgm:cxn modelId="{673F7650-DB3C-4B76-9D5F-D46853080AD3}" srcId="{786796DD-3B1C-43C4-8DF8-08B8BA06107D}" destId="{DD44D5CB-8831-40E5-A522-E7FE6611F337}" srcOrd="1" destOrd="0" parTransId="{A4F05B1A-A456-4058-9ABF-BFD0B4E2B9AD}" sibTransId="{4AD7E7FC-AB2C-4157-AB46-A45806A2ECC0}"/>
    <dgm:cxn modelId="{4D11E81C-247B-4F16-A91F-D805C270580C}" type="presOf" srcId="{A00DEBD3-0549-4BC0-89DB-6737573E0026}" destId="{50998FFE-A8C9-4573-9DC0-58AEA0E14B6B}" srcOrd="0" destOrd="0" presId="urn:microsoft.com/office/officeart/2008/layout/BendingPictureCaptionList"/>
    <dgm:cxn modelId="{7BD33ABC-5CF3-4394-A8E0-B4282BA92150}" srcId="{786796DD-3B1C-43C4-8DF8-08B8BA06107D}" destId="{2D9780A8-AC3F-4A6A-91DB-42194D75895F}" srcOrd="3" destOrd="0" parTransId="{D62133E6-E953-4170-A0F5-62D2A8051198}" sibTransId="{0619D841-FC8A-47DE-ADAF-40AA05EE5BE4}"/>
    <dgm:cxn modelId="{69535F9E-FC7C-4078-857B-EAF41046ABAD}" type="presOf" srcId="{2D9780A8-AC3F-4A6A-91DB-42194D75895F}" destId="{3741082F-A9C1-48DB-83E6-2D0FB9C2A362}" srcOrd="0" destOrd="0" presId="urn:microsoft.com/office/officeart/2008/layout/BendingPictureCaptionList"/>
    <dgm:cxn modelId="{12C59DA9-54D5-40C7-B722-93E052BCFBBD}" srcId="{786796DD-3B1C-43C4-8DF8-08B8BA06107D}" destId="{A00DEBD3-0549-4BC0-89DB-6737573E0026}" srcOrd="0" destOrd="0" parTransId="{6897B94F-ABD4-452E-AD11-2664A58CA2B7}" sibTransId="{6E82FC41-94FC-4BA4-B354-51EC8CABE089}"/>
    <dgm:cxn modelId="{9DEA8565-370F-4F01-9BD4-0423D89D34D2}" type="presOf" srcId="{786796DD-3B1C-43C4-8DF8-08B8BA06107D}" destId="{32C76D7E-67F6-4C11-B1D8-F85223A016FF}" srcOrd="0" destOrd="0" presId="urn:microsoft.com/office/officeart/2008/layout/BendingPictureCaptionList"/>
    <dgm:cxn modelId="{4FC1074E-301B-485E-856E-C4AA2F3347E2}" type="presOf" srcId="{1CEB89A9-9E4A-497D-9A6A-B58683AC4587}" destId="{8A27A398-E64E-4A2B-B00B-17E905C0B32C}" srcOrd="0" destOrd="0" presId="urn:microsoft.com/office/officeart/2008/layout/BendingPictureCaptionList"/>
    <dgm:cxn modelId="{9C17BCBD-015F-49F3-8E44-308441223FD7}" srcId="{786796DD-3B1C-43C4-8DF8-08B8BA06107D}" destId="{1CEB89A9-9E4A-497D-9A6A-B58683AC4587}" srcOrd="4" destOrd="0" parTransId="{1058631D-5F23-497B-845F-D3F9B9A243A9}" sibTransId="{710BFC37-28DA-427C-BEBA-A38A952C0AE7}"/>
    <dgm:cxn modelId="{7BFE3A7D-2EC1-4216-879A-EFA144C35C6A}" type="presOf" srcId="{DD44D5CB-8831-40E5-A522-E7FE6611F337}" destId="{DF125D9B-E02D-4FD5-A315-02D518FE7705}" srcOrd="0" destOrd="0" presId="urn:microsoft.com/office/officeart/2008/layout/BendingPictureCaptionList"/>
    <dgm:cxn modelId="{6FFD70E3-3F19-4B10-9D20-6B61F4466BC3}" type="presParOf" srcId="{32C76D7E-67F6-4C11-B1D8-F85223A016FF}" destId="{CE87D848-ED7B-4D0F-AC3A-2CA6831DF778}" srcOrd="0" destOrd="0" presId="urn:microsoft.com/office/officeart/2008/layout/BendingPictureCaptionList"/>
    <dgm:cxn modelId="{4A072001-3AFD-44A9-9001-319E9F7D9AEB}" type="presParOf" srcId="{CE87D848-ED7B-4D0F-AC3A-2CA6831DF778}" destId="{930CCF23-D2E5-4B8E-A3CF-B5B3349C11AF}" srcOrd="0" destOrd="0" presId="urn:microsoft.com/office/officeart/2008/layout/BendingPictureCaptionList"/>
    <dgm:cxn modelId="{7FC2CFEF-050E-4E4A-8946-9C2C49AC3152}" type="presParOf" srcId="{CE87D848-ED7B-4D0F-AC3A-2CA6831DF778}" destId="{50998FFE-A8C9-4573-9DC0-58AEA0E14B6B}" srcOrd="1" destOrd="0" presId="urn:microsoft.com/office/officeart/2008/layout/BendingPictureCaptionList"/>
    <dgm:cxn modelId="{BF7C393B-623D-4FEF-A0AA-86DC435E6E90}" type="presParOf" srcId="{32C76D7E-67F6-4C11-B1D8-F85223A016FF}" destId="{8111268C-9214-4ACC-AF33-D7D18FCED5E6}" srcOrd="1" destOrd="0" presId="urn:microsoft.com/office/officeart/2008/layout/BendingPictureCaptionList"/>
    <dgm:cxn modelId="{C61F6980-C97E-443C-BAFE-8404AD8A7975}" type="presParOf" srcId="{32C76D7E-67F6-4C11-B1D8-F85223A016FF}" destId="{B21C4BA6-5185-45D1-A97C-05FDC6E46ACA}" srcOrd="2" destOrd="0" presId="urn:microsoft.com/office/officeart/2008/layout/BendingPictureCaptionList"/>
    <dgm:cxn modelId="{E352E0B8-4271-44F3-AE64-CE5B6EABA283}" type="presParOf" srcId="{B21C4BA6-5185-45D1-A97C-05FDC6E46ACA}" destId="{61E8C3A9-D830-4C92-B26D-EEB947B67235}" srcOrd="0" destOrd="0" presId="urn:microsoft.com/office/officeart/2008/layout/BendingPictureCaptionList"/>
    <dgm:cxn modelId="{C5DE82AA-8ECA-4777-B8E2-98EBC2DCBCD8}" type="presParOf" srcId="{B21C4BA6-5185-45D1-A97C-05FDC6E46ACA}" destId="{DF125D9B-E02D-4FD5-A315-02D518FE7705}" srcOrd="1" destOrd="0" presId="urn:microsoft.com/office/officeart/2008/layout/BendingPictureCaptionList"/>
    <dgm:cxn modelId="{9D2E99BC-AB84-4FAA-B05F-B1126B527D36}" type="presParOf" srcId="{32C76D7E-67F6-4C11-B1D8-F85223A016FF}" destId="{D798559D-4D1F-41F7-AEA9-1E2824423FD1}" srcOrd="3" destOrd="0" presId="urn:microsoft.com/office/officeart/2008/layout/BendingPictureCaptionList"/>
    <dgm:cxn modelId="{A1CF5915-AA3D-468F-9F7B-AA5C39F1E63D}" type="presParOf" srcId="{32C76D7E-67F6-4C11-B1D8-F85223A016FF}" destId="{9DD40626-90F1-46A8-AF8A-5A122ED0E0DC}" srcOrd="4" destOrd="0" presId="urn:microsoft.com/office/officeart/2008/layout/BendingPictureCaptionList"/>
    <dgm:cxn modelId="{4472611E-9831-4E47-9CD6-7BBBDF355FE6}" type="presParOf" srcId="{9DD40626-90F1-46A8-AF8A-5A122ED0E0DC}" destId="{2B5BD1E4-51BB-497A-B171-8D15A3238AA7}" srcOrd="0" destOrd="0" presId="urn:microsoft.com/office/officeart/2008/layout/BendingPictureCaptionList"/>
    <dgm:cxn modelId="{BD500EBA-4D52-4CF3-A48F-58574D8989DF}" type="presParOf" srcId="{9DD40626-90F1-46A8-AF8A-5A122ED0E0DC}" destId="{CD2CFE02-1D50-4F4B-8512-D47934A36721}" srcOrd="1" destOrd="0" presId="urn:microsoft.com/office/officeart/2008/layout/BendingPictureCaptionList"/>
    <dgm:cxn modelId="{5AE68F95-CAD2-46B9-9ECE-FB7B49D16FBB}" type="presParOf" srcId="{32C76D7E-67F6-4C11-B1D8-F85223A016FF}" destId="{A86AFFA2-CAFC-478D-AF18-DAC5A7FE96AB}" srcOrd="5" destOrd="0" presId="urn:microsoft.com/office/officeart/2008/layout/BendingPictureCaptionList"/>
    <dgm:cxn modelId="{47C8C4FD-0158-4CF1-B01B-89481B906E92}" type="presParOf" srcId="{32C76D7E-67F6-4C11-B1D8-F85223A016FF}" destId="{D4BD26FC-286D-456C-98E6-CE37FE4DFD05}" srcOrd="6" destOrd="0" presId="urn:microsoft.com/office/officeart/2008/layout/BendingPictureCaptionList"/>
    <dgm:cxn modelId="{6D8281AA-42E2-4448-AD83-0FAE55051D75}" type="presParOf" srcId="{D4BD26FC-286D-456C-98E6-CE37FE4DFD05}" destId="{BDA2D7AE-DF34-4C9C-856D-C37804AD40FB}" srcOrd="0" destOrd="0" presId="urn:microsoft.com/office/officeart/2008/layout/BendingPictureCaptionList"/>
    <dgm:cxn modelId="{1BAD798D-5B4F-47A3-A2B2-1019E561A283}" type="presParOf" srcId="{D4BD26FC-286D-456C-98E6-CE37FE4DFD05}" destId="{3741082F-A9C1-48DB-83E6-2D0FB9C2A362}" srcOrd="1" destOrd="0" presId="urn:microsoft.com/office/officeart/2008/layout/BendingPictureCaptionList"/>
    <dgm:cxn modelId="{3CD93B49-723C-47EB-805F-033E80A3F1D1}" type="presParOf" srcId="{32C76D7E-67F6-4C11-B1D8-F85223A016FF}" destId="{828FDE75-110D-4ED8-B958-66E5CCCE9A47}" srcOrd="7" destOrd="0" presId="urn:microsoft.com/office/officeart/2008/layout/BendingPictureCaptionList"/>
    <dgm:cxn modelId="{0055A8E1-E1B2-445B-BFDF-BD38BAEF0AE3}" type="presParOf" srcId="{32C76D7E-67F6-4C11-B1D8-F85223A016FF}" destId="{C61C2FCF-5EA6-42AD-BA88-9EC31CEA584A}" srcOrd="8" destOrd="0" presId="urn:microsoft.com/office/officeart/2008/layout/BendingPictureCaptionList"/>
    <dgm:cxn modelId="{0D2D1AD0-3447-4183-A65D-0D46CE920358}" type="presParOf" srcId="{C61C2FCF-5EA6-42AD-BA88-9EC31CEA584A}" destId="{B1BA7F7D-DC42-44B8-8B81-B6C0525416AC}" srcOrd="0" destOrd="0" presId="urn:microsoft.com/office/officeart/2008/layout/BendingPictureCaptionList"/>
    <dgm:cxn modelId="{887D89EC-1A07-43C6-82E9-B9A3306C07FC}" type="presParOf" srcId="{C61C2FCF-5EA6-42AD-BA88-9EC31CEA584A}" destId="{8A27A398-E64E-4A2B-B00B-17E905C0B32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BD384-07F9-4C34-A912-E7FA72FF02CF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7B5C9FC9-ABB3-45CF-A51E-02285936E79D}">
      <dgm:prSet phldrT="[Текст]"/>
      <dgm:spPr/>
      <dgm:t>
        <a:bodyPr/>
        <a:lstStyle/>
        <a:p>
          <a:r>
            <a:rPr lang="en-US" dirty="0" smtClean="0"/>
            <a:t>Reading </a:t>
          </a:r>
          <a:endParaRPr lang="ru-RU" dirty="0"/>
        </a:p>
      </dgm:t>
    </dgm:pt>
    <dgm:pt modelId="{320CC1BF-BABF-4122-8B00-2BAB2A0A8106}" type="parTrans" cxnId="{5108F8C3-DA19-4DFF-A6C6-631FB6461016}">
      <dgm:prSet/>
      <dgm:spPr/>
      <dgm:t>
        <a:bodyPr/>
        <a:lstStyle/>
        <a:p>
          <a:endParaRPr lang="ru-RU"/>
        </a:p>
      </dgm:t>
    </dgm:pt>
    <dgm:pt modelId="{686FEBFB-ACD7-4FFF-90D9-92CB5EB81AEC}" type="sibTrans" cxnId="{5108F8C3-DA19-4DFF-A6C6-631FB6461016}">
      <dgm:prSet/>
      <dgm:spPr/>
      <dgm:t>
        <a:bodyPr/>
        <a:lstStyle/>
        <a:p>
          <a:endParaRPr lang="ru-RU"/>
        </a:p>
      </dgm:t>
    </dgm:pt>
    <dgm:pt modelId="{C4BDAB42-BB76-4F9E-BD4E-0AE6D99ACA94}" type="pres">
      <dgm:prSet presAssocID="{054BD384-07F9-4C34-A912-E7FA72FF02CF}" presName="rootNode" presStyleCnt="0">
        <dgm:presLayoutVars>
          <dgm:chMax/>
          <dgm:chPref/>
          <dgm:dir/>
          <dgm:animLvl val="lvl"/>
        </dgm:presLayoutVars>
      </dgm:prSet>
      <dgm:spPr/>
    </dgm:pt>
    <dgm:pt modelId="{79700A64-B01A-45D0-91AA-1A89A1D1C735}" type="pres">
      <dgm:prSet presAssocID="{7B5C9FC9-ABB3-45CF-A51E-02285936E79D}" presName="composite" presStyleCnt="0"/>
      <dgm:spPr/>
    </dgm:pt>
    <dgm:pt modelId="{44EBFE20-AC4A-4944-8B20-442FC8BC1BAD}" type="pres">
      <dgm:prSet presAssocID="{7B5C9FC9-ABB3-45CF-A51E-02285936E79D}" presName="ParentText" presStyleLbl="node1" presStyleIdx="0" presStyleCnt="1" custLinFactNeighborX="-8655" custLinFactNeighborY="93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15F38-1F2E-4770-9C62-3A249254D3D6}" type="pres">
      <dgm:prSet presAssocID="{7B5C9FC9-ABB3-45CF-A51E-02285936E79D}" presName="Image" presStyleLbl="bgImgPlace1" presStyleIdx="0" presStyleCnt="1" custLinFactNeighborX="-2494" custLinFactNeighborY="334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9FA7DCC-CD19-4AB9-884D-89624C2D0189}" type="pres">
      <dgm:prSet presAssocID="{7B5C9FC9-ABB3-45CF-A51E-02285936E79D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321C6AE-F4F2-4452-9B46-7772AAF09F92}" type="presOf" srcId="{7B5C9FC9-ABB3-45CF-A51E-02285936E79D}" destId="{44EBFE20-AC4A-4944-8B20-442FC8BC1BAD}" srcOrd="0" destOrd="0" presId="urn:microsoft.com/office/officeart/2008/layout/TitledPictureBlocks"/>
    <dgm:cxn modelId="{914F12BC-7297-4189-B335-8988C12D137D}" type="presOf" srcId="{054BD384-07F9-4C34-A912-E7FA72FF02CF}" destId="{C4BDAB42-BB76-4F9E-BD4E-0AE6D99ACA94}" srcOrd="0" destOrd="0" presId="urn:microsoft.com/office/officeart/2008/layout/TitledPictureBlocks"/>
    <dgm:cxn modelId="{5108F8C3-DA19-4DFF-A6C6-631FB6461016}" srcId="{054BD384-07F9-4C34-A912-E7FA72FF02CF}" destId="{7B5C9FC9-ABB3-45CF-A51E-02285936E79D}" srcOrd="0" destOrd="0" parTransId="{320CC1BF-BABF-4122-8B00-2BAB2A0A8106}" sibTransId="{686FEBFB-ACD7-4FFF-90D9-92CB5EB81AEC}"/>
    <dgm:cxn modelId="{FDDEED3E-835A-4F18-B9B5-4DAE36624031}" type="presParOf" srcId="{C4BDAB42-BB76-4F9E-BD4E-0AE6D99ACA94}" destId="{79700A64-B01A-45D0-91AA-1A89A1D1C735}" srcOrd="0" destOrd="0" presId="urn:microsoft.com/office/officeart/2008/layout/TitledPictureBlocks"/>
    <dgm:cxn modelId="{3E45EA53-77C4-44BB-9AC5-7B69734409DD}" type="presParOf" srcId="{79700A64-B01A-45D0-91AA-1A89A1D1C735}" destId="{44EBFE20-AC4A-4944-8B20-442FC8BC1BAD}" srcOrd="0" destOrd="0" presId="urn:microsoft.com/office/officeart/2008/layout/TitledPictureBlocks"/>
    <dgm:cxn modelId="{D5963D0D-68B6-4EC6-8600-6A4E54A3EFA6}" type="presParOf" srcId="{79700A64-B01A-45D0-91AA-1A89A1D1C735}" destId="{59E15F38-1F2E-4770-9C62-3A249254D3D6}" srcOrd="1" destOrd="0" presId="urn:microsoft.com/office/officeart/2008/layout/TitledPictureBlocks"/>
    <dgm:cxn modelId="{EF8D62F2-9182-42A2-A659-F04D3EE80057}" type="presParOf" srcId="{79700A64-B01A-45D0-91AA-1A89A1D1C735}" destId="{C9FA7DCC-CD19-4AB9-884D-89624C2D018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98961E-D359-4D71-BD08-C6B0C88E4D26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CF23B54E-2D19-417E-A888-9F9C0EC6582F}">
      <dgm:prSet phldrT="[Текст]"/>
      <dgm:spPr/>
      <dgm:t>
        <a:bodyPr/>
        <a:lstStyle/>
        <a:p>
          <a:r>
            <a:rPr lang="en-US" dirty="0" smtClean="0"/>
            <a:t>Embroidering</a:t>
          </a:r>
          <a:endParaRPr lang="ru-RU" dirty="0"/>
        </a:p>
      </dgm:t>
    </dgm:pt>
    <dgm:pt modelId="{7CE57ADE-2604-4434-83AD-F19B68EA8FF6}" type="parTrans" cxnId="{21B9D872-0FED-4CEB-BC87-E5BE5C1C0E95}">
      <dgm:prSet/>
      <dgm:spPr/>
      <dgm:t>
        <a:bodyPr/>
        <a:lstStyle/>
        <a:p>
          <a:endParaRPr lang="ru-RU"/>
        </a:p>
      </dgm:t>
    </dgm:pt>
    <dgm:pt modelId="{960769DD-8988-46FA-8137-80ADE8C09B11}" type="sibTrans" cxnId="{21B9D872-0FED-4CEB-BC87-E5BE5C1C0E95}">
      <dgm:prSet/>
      <dgm:spPr/>
      <dgm:t>
        <a:bodyPr/>
        <a:lstStyle/>
        <a:p>
          <a:endParaRPr lang="ru-RU"/>
        </a:p>
      </dgm:t>
    </dgm:pt>
    <dgm:pt modelId="{1314E029-C2DE-4A0F-BC3E-6FBD755154BF}" type="pres">
      <dgm:prSet presAssocID="{6B98961E-D359-4D71-BD08-C6B0C88E4D26}" presName="rootNode" presStyleCnt="0">
        <dgm:presLayoutVars>
          <dgm:chMax/>
          <dgm:chPref/>
          <dgm:dir/>
          <dgm:animLvl val="lvl"/>
        </dgm:presLayoutVars>
      </dgm:prSet>
      <dgm:spPr/>
    </dgm:pt>
    <dgm:pt modelId="{4946D1FA-1BEF-4C79-84D3-ECD57A345716}" type="pres">
      <dgm:prSet presAssocID="{CF23B54E-2D19-417E-A888-9F9C0EC6582F}" presName="composite" presStyleCnt="0"/>
      <dgm:spPr/>
    </dgm:pt>
    <dgm:pt modelId="{6BC4919C-0D6D-4758-B1EB-9B6922111DDD}" type="pres">
      <dgm:prSet presAssocID="{CF23B54E-2D19-417E-A888-9F9C0EC6582F}" presName="ParentText" presStyleLbl="node1" presStyleIdx="0" presStyleCnt="1" custLinFactNeighborX="-2494" custLinFactNeighborY="-117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7376B-B208-41C1-8EFD-D4068C5F69E9}" type="pres">
      <dgm:prSet presAssocID="{CF23B54E-2D19-417E-A888-9F9C0EC6582F}" presName="Image" presStyleLbl="bgImgPlace1" presStyleIdx="0" presStyleCnt="1" custLinFactNeighborX="-2494" custLinFactNeighborY="-29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363695-09ED-41C9-A4EA-68338F9D4A83}" type="pres">
      <dgm:prSet presAssocID="{CF23B54E-2D19-417E-A888-9F9C0EC6582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CCF6C8E-CA60-429B-89A2-74E32DC4CE66}" type="presOf" srcId="{6B98961E-D359-4D71-BD08-C6B0C88E4D26}" destId="{1314E029-C2DE-4A0F-BC3E-6FBD755154BF}" srcOrd="0" destOrd="0" presId="urn:microsoft.com/office/officeart/2008/layout/TitledPictureBlocks"/>
    <dgm:cxn modelId="{21B9D872-0FED-4CEB-BC87-E5BE5C1C0E95}" srcId="{6B98961E-D359-4D71-BD08-C6B0C88E4D26}" destId="{CF23B54E-2D19-417E-A888-9F9C0EC6582F}" srcOrd="0" destOrd="0" parTransId="{7CE57ADE-2604-4434-83AD-F19B68EA8FF6}" sibTransId="{960769DD-8988-46FA-8137-80ADE8C09B11}"/>
    <dgm:cxn modelId="{0EECD06A-7130-4A65-AA47-50728E3A65EF}" type="presOf" srcId="{CF23B54E-2D19-417E-A888-9F9C0EC6582F}" destId="{6BC4919C-0D6D-4758-B1EB-9B6922111DDD}" srcOrd="0" destOrd="0" presId="urn:microsoft.com/office/officeart/2008/layout/TitledPictureBlocks"/>
    <dgm:cxn modelId="{E5D5E606-2FBC-4CFD-AD31-662BC4AFBE5D}" type="presParOf" srcId="{1314E029-C2DE-4A0F-BC3E-6FBD755154BF}" destId="{4946D1FA-1BEF-4C79-84D3-ECD57A345716}" srcOrd="0" destOrd="0" presId="urn:microsoft.com/office/officeart/2008/layout/TitledPictureBlocks"/>
    <dgm:cxn modelId="{D5D99731-3571-4B53-A086-F82D9CFB9571}" type="presParOf" srcId="{4946D1FA-1BEF-4C79-84D3-ECD57A345716}" destId="{6BC4919C-0D6D-4758-B1EB-9B6922111DDD}" srcOrd="0" destOrd="0" presId="urn:microsoft.com/office/officeart/2008/layout/TitledPictureBlocks"/>
    <dgm:cxn modelId="{544C4492-EC78-4C50-8677-E92B9E76111E}" type="presParOf" srcId="{4946D1FA-1BEF-4C79-84D3-ECD57A345716}" destId="{3967376B-B208-41C1-8EFD-D4068C5F69E9}" srcOrd="1" destOrd="0" presId="urn:microsoft.com/office/officeart/2008/layout/TitledPictureBlocks"/>
    <dgm:cxn modelId="{2E127968-20A2-4CE6-A8FF-9DB95732035D}" type="presParOf" srcId="{4946D1FA-1BEF-4C79-84D3-ECD57A345716}" destId="{01363695-09ED-41C9-A4EA-68338F9D4A83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C33306-4628-4C31-8CA2-9856E97A08AE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7A8BE751-BCD4-4F97-99EE-C1928DA7612F}">
      <dgm:prSet phldrT="[Текст]"/>
      <dgm:spPr/>
      <dgm:t>
        <a:bodyPr/>
        <a:lstStyle/>
        <a:p>
          <a:r>
            <a:rPr lang="en-US" dirty="0" smtClean="0"/>
            <a:t>Playing games </a:t>
          </a:r>
          <a:endParaRPr lang="ru-RU" dirty="0"/>
        </a:p>
      </dgm:t>
    </dgm:pt>
    <dgm:pt modelId="{F45A4159-4EF1-41A1-8C05-FA50174DFFEC}" type="parTrans" cxnId="{7201A2C8-6DAF-4790-A8B5-9370781C194B}">
      <dgm:prSet/>
      <dgm:spPr/>
      <dgm:t>
        <a:bodyPr/>
        <a:lstStyle/>
        <a:p>
          <a:endParaRPr lang="ru-RU"/>
        </a:p>
      </dgm:t>
    </dgm:pt>
    <dgm:pt modelId="{2E8B4E25-7441-4280-A2BF-13E2CEB44031}" type="sibTrans" cxnId="{7201A2C8-6DAF-4790-A8B5-9370781C194B}">
      <dgm:prSet/>
      <dgm:spPr/>
      <dgm:t>
        <a:bodyPr/>
        <a:lstStyle/>
        <a:p>
          <a:endParaRPr lang="ru-RU"/>
        </a:p>
      </dgm:t>
    </dgm:pt>
    <dgm:pt modelId="{04BC8D2E-78DA-45B3-A050-B75EF6ED1EB1}" type="pres">
      <dgm:prSet presAssocID="{99C33306-4628-4C31-8CA2-9856E97A08AE}" presName="rootNode" presStyleCnt="0">
        <dgm:presLayoutVars>
          <dgm:chMax/>
          <dgm:chPref/>
          <dgm:dir/>
          <dgm:animLvl val="lvl"/>
        </dgm:presLayoutVars>
      </dgm:prSet>
      <dgm:spPr/>
    </dgm:pt>
    <dgm:pt modelId="{45AF8A85-F593-44A7-86B3-C844FC0C3735}" type="pres">
      <dgm:prSet presAssocID="{7A8BE751-BCD4-4F97-99EE-C1928DA7612F}" presName="composite" presStyleCnt="0"/>
      <dgm:spPr/>
    </dgm:pt>
    <dgm:pt modelId="{70E0673C-7CE3-4D28-9FCC-C6EC088264BA}" type="pres">
      <dgm:prSet presAssocID="{7A8BE751-BCD4-4F97-99EE-C1928DA7612F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E33DB-256E-4CAA-9D1F-ED7554C13DFA}" type="pres">
      <dgm:prSet presAssocID="{7A8BE751-BCD4-4F97-99EE-C1928DA7612F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145FA8C-3BD5-49B2-B5B4-586B6852260E}" type="pres">
      <dgm:prSet presAssocID="{7A8BE751-BCD4-4F97-99EE-C1928DA7612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3B3C851-4D1C-42EB-AF0C-9A882BA21880}" type="presOf" srcId="{7A8BE751-BCD4-4F97-99EE-C1928DA7612F}" destId="{70E0673C-7CE3-4D28-9FCC-C6EC088264BA}" srcOrd="0" destOrd="0" presId="urn:microsoft.com/office/officeart/2008/layout/TitledPictureBlocks"/>
    <dgm:cxn modelId="{7201A2C8-6DAF-4790-A8B5-9370781C194B}" srcId="{99C33306-4628-4C31-8CA2-9856E97A08AE}" destId="{7A8BE751-BCD4-4F97-99EE-C1928DA7612F}" srcOrd="0" destOrd="0" parTransId="{F45A4159-4EF1-41A1-8C05-FA50174DFFEC}" sibTransId="{2E8B4E25-7441-4280-A2BF-13E2CEB44031}"/>
    <dgm:cxn modelId="{177CE762-FD7A-4C43-B5DE-984B3E4EA5DB}" type="presOf" srcId="{99C33306-4628-4C31-8CA2-9856E97A08AE}" destId="{04BC8D2E-78DA-45B3-A050-B75EF6ED1EB1}" srcOrd="0" destOrd="0" presId="urn:microsoft.com/office/officeart/2008/layout/TitledPictureBlocks"/>
    <dgm:cxn modelId="{A578448C-C9B1-47B7-BC61-1741EB92D574}" type="presParOf" srcId="{04BC8D2E-78DA-45B3-A050-B75EF6ED1EB1}" destId="{45AF8A85-F593-44A7-86B3-C844FC0C3735}" srcOrd="0" destOrd="0" presId="urn:microsoft.com/office/officeart/2008/layout/TitledPictureBlocks"/>
    <dgm:cxn modelId="{FC8BE4DD-5D61-43A7-A8A3-DC529211616E}" type="presParOf" srcId="{45AF8A85-F593-44A7-86B3-C844FC0C3735}" destId="{70E0673C-7CE3-4D28-9FCC-C6EC088264BA}" srcOrd="0" destOrd="0" presId="urn:microsoft.com/office/officeart/2008/layout/TitledPictureBlocks"/>
    <dgm:cxn modelId="{9D788C23-587C-4C79-9094-739E1C3C6A7A}" type="presParOf" srcId="{45AF8A85-F593-44A7-86B3-C844FC0C3735}" destId="{94FE33DB-256E-4CAA-9D1F-ED7554C13DFA}" srcOrd="1" destOrd="0" presId="urn:microsoft.com/office/officeart/2008/layout/TitledPictureBlocks"/>
    <dgm:cxn modelId="{A6CD56D1-8421-4767-8ECB-1B83D54A07E6}" type="presParOf" srcId="{45AF8A85-F593-44A7-86B3-C844FC0C3735}" destId="{C145FA8C-3BD5-49B2-B5B4-586B6852260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AAFBB3-4A6B-4DE4-9400-F9DFE109E5C0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B2A6C1EB-95CD-4361-A539-3C6D0CCE6DAF}">
      <dgm:prSet phldrT="[Текст]"/>
      <dgm:spPr/>
      <dgm:t>
        <a:bodyPr/>
        <a:lstStyle/>
        <a:p>
          <a:r>
            <a:rPr lang="en-US" dirty="0" smtClean="0"/>
            <a:t>Painting</a:t>
          </a:r>
          <a:endParaRPr lang="ru-RU" dirty="0"/>
        </a:p>
      </dgm:t>
    </dgm:pt>
    <dgm:pt modelId="{C6070A6D-9846-4694-B2B6-5AE32E182ACA}" type="parTrans" cxnId="{AE63C0B9-6837-44DA-A47B-80900B73BC06}">
      <dgm:prSet/>
      <dgm:spPr/>
      <dgm:t>
        <a:bodyPr/>
        <a:lstStyle/>
        <a:p>
          <a:endParaRPr lang="ru-RU"/>
        </a:p>
      </dgm:t>
    </dgm:pt>
    <dgm:pt modelId="{339F667A-A0C1-4FBA-8247-AD21EFADA506}" type="sibTrans" cxnId="{AE63C0B9-6837-44DA-A47B-80900B73BC06}">
      <dgm:prSet/>
      <dgm:spPr/>
      <dgm:t>
        <a:bodyPr/>
        <a:lstStyle/>
        <a:p>
          <a:endParaRPr lang="ru-RU"/>
        </a:p>
      </dgm:t>
    </dgm:pt>
    <dgm:pt modelId="{7EDE9748-5F0C-4866-9B3B-B4459FF3106C}" type="pres">
      <dgm:prSet presAssocID="{0CAAFBB3-4A6B-4DE4-9400-F9DFE109E5C0}" presName="rootNode" presStyleCnt="0">
        <dgm:presLayoutVars>
          <dgm:chMax/>
          <dgm:chPref/>
          <dgm:dir/>
          <dgm:animLvl val="lvl"/>
        </dgm:presLayoutVars>
      </dgm:prSet>
      <dgm:spPr/>
    </dgm:pt>
    <dgm:pt modelId="{88BF1F79-F5D9-4E08-9C86-6DFC60382E9C}" type="pres">
      <dgm:prSet presAssocID="{B2A6C1EB-95CD-4361-A539-3C6D0CCE6DAF}" presName="composite" presStyleCnt="0"/>
      <dgm:spPr/>
    </dgm:pt>
    <dgm:pt modelId="{8B1FF60C-7474-476B-A5F7-856DAC48A53A}" type="pres">
      <dgm:prSet presAssocID="{B2A6C1EB-95CD-4361-A539-3C6D0CCE6DAF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A50CE72D-C11C-47EA-9892-2927DC740634}" type="pres">
      <dgm:prSet presAssocID="{B2A6C1EB-95CD-4361-A539-3C6D0CCE6DAF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7C56D15-7F54-4280-BAB7-112978A763E2}" type="pres">
      <dgm:prSet presAssocID="{B2A6C1EB-95CD-4361-A539-3C6D0CCE6DA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E63C0B9-6837-44DA-A47B-80900B73BC06}" srcId="{0CAAFBB3-4A6B-4DE4-9400-F9DFE109E5C0}" destId="{B2A6C1EB-95CD-4361-A539-3C6D0CCE6DAF}" srcOrd="0" destOrd="0" parTransId="{C6070A6D-9846-4694-B2B6-5AE32E182ACA}" sibTransId="{339F667A-A0C1-4FBA-8247-AD21EFADA506}"/>
    <dgm:cxn modelId="{D74A2437-4449-456A-92CE-EFED4F65172A}" type="presOf" srcId="{0CAAFBB3-4A6B-4DE4-9400-F9DFE109E5C0}" destId="{7EDE9748-5F0C-4866-9B3B-B4459FF3106C}" srcOrd="0" destOrd="0" presId="urn:microsoft.com/office/officeart/2008/layout/TitledPictureBlocks"/>
    <dgm:cxn modelId="{52D455F5-A2CB-4364-89CD-320CB95605DC}" type="presOf" srcId="{B2A6C1EB-95CD-4361-A539-3C6D0CCE6DAF}" destId="{8B1FF60C-7474-476B-A5F7-856DAC48A53A}" srcOrd="0" destOrd="0" presId="urn:microsoft.com/office/officeart/2008/layout/TitledPictureBlocks"/>
    <dgm:cxn modelId="{7935FD96-0CAE-4F8D-B8C7-68D8C977ED4D}" type="presParOf" srcId="{7EDE9748-5F0C-4866-9B3B-B4459FF3106C}" destId="{88BF1F79-F5D9-4E08-9C86-6DFC60382E9C}" srcOrd="0" destOrd="0" presId="urn:microsoft.com/office/officeart/2008/layout/TitledPictureBlocks"/>
    <dgm:cxn modelId="{FC72BBCA-8A41-450A-AEAB-905CAC6626B5}" type="presParOf" srcId="{88BF1F79-F5D9-4E08-9C86-6DFC60382E9C}" destId="{8B1FF60C-7474-476B-A5F7-856DAC48A53A}" srcOrd="0" destOrd="0" presId="urn:microsoft.com/office/officeart/2008/layout/TitledPictureBlocks"/>
    <dgm:cxn modelId="{BAE665A5-0982-4C63-BE9F-462C4106775D}" type="presParOf" srcId="{88BF1F79-F5D9-4E08-9C86-6DFC60382E9C}" destId="{A50CE72D-C11C-47EA-9892-2927DC740634}" srcOrd="1" destOrd="0" presId="urn:microsoft.com/office/officeart/2008/layout/TitledPictureBlocks"/>
    <dgm:cxn modelId="{F6E843F7-BB80-4555-AB7A-867C49B6A8F4}" type="presParOf" srcId="{88BF1F79-F5D9-4E08-9C86-6DFC60382E9C}" destId="{07C56D15-7F54-4280-BAB7-112978A763E2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C38EC3-2C76-4D98-B8F8-3F056D01594A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B48D5555-2E71-48DD-B623-A273781D3BF5}">
      <dgm:prSet phldrT="[Текст]"/>
      <dgm:spPr/>
      <dgm:t>
        <a:bodyPr/>
        <a:lstStyle/>
        <a:p>
          <a:r>
            <a:rPr lang="en-US" dirty="0" smtClean="0"/>
            <a:t>Playing the bandura</a:t>
          </a:r>
          <a:endParaRPr lang="ru-RU" dirty="0"/>
        </a:p>
      </dgm:t>
    </dgm:pt>
    <dgm:pt modelId="{7C1A5EB2-0C44-4F85-A6BC-56AB93FBCF22}" type="parTrans" cxnId="{A63E7702-1F05-480F-9770-8EE72B43E1C3}">
      <dgm:prSet/>
      <dgm:spPr/>
      <dgm:t>
        <a:bodyPr/>
        <a:lstStyle/>
        <a:p>
          <a:endParaRPr lang="ru-RU"/>
        </a:p>
      </dgm:t>
    </dgm:pt>
    <dgm:pt modelId="{107670F8-1522-40E4-8BFE-35365FEC2B48}" type="sibTrans" cxnId="{A63E7702-1F05-480F-9770-8EE72B43E1C3}">
      <dgm:prSet/>
      <dgm:spPr/>
      <dgm:t>
        <a:bodyPr/>
        <a:lstStyle/>
        <a:p>
          <a:endParaRPr lang="ru-RU"/>
        </a:p>
      </dgm:t>
    </dgm:pt>
    <dgm:pt modelId="{1A53E8CA-6E4E-41E2-94F4-CC399F6A51A8}" type="pres">
      <dgm:prSet presAssocID="{66C38EC3-2C76-4D98-B8F8-3F056D01594A}" presName="rootNode" presStyleCnt="0">
        <dgm:presLayoutVars>
          <dgm:chMax/>
          <dgm:chPref/>
          <dgm:dir/>
          <dgm:animLvl val="lvl"/>
        </dgm:presLayoutVars>
      </dgm:prSet>
      <dgm:spPr/>
    </dgm:pt>
    <dgm:pt modelId="{ABE0BB5E-EDBC-445C-BF25-94F983A40C36}" type="pres">
      <dgm:prSet presAssocID="{B48D5555-2E71-48DD-B623-A273781D3BF5}" presName="composite" presStyleCnt="0"/>
      <dgm:spPr/>
    </dgm:pt>
    <dgm:pt modelId="{60D5C163-92CC-4A2A-A448-7A0459D1546E}" type="pres">
      <dgm:prSet presAssocID="{B48D5555-2E71-48DD-B623-A273781D3BF5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7F463405-AF21-48FE-A256-B3A425F872CC}" type="pres">
      <dgm:prSet presAssocID="{B48D5555-2E71-48DD-B623-A273781D3BF5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6329B71-82BE-4BC6-8E62-03944404EFEF}" type="pres">
      <dgm:prSet presAssocID="{B48D5555-2E71-48DD-B623-A273781D3BF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0DCE4F3-09F3-4F1E-B7DE-449DD065942A}" type="presOf" srcId="{B48D5555-2E71-48DD-B623-A273781D3BF5}" destId="{60D5C163-92CC-4A2A-A448-7A0459D1546E}" srcOrd="0" destOrd="0" presId="urn:microsoft.com/office/officeart/2008/layout/TitledPictureBlocks"/>
    <dgm:cxn modelId="{19EDDCA3-0C91-4E21-ABB4-49DF9BE0C2CD}" type="presOf" srcId="{66C38EC3-2C76-4D98-B8F8-3F056D01594A}" destId="{1A53E8CA-6E4E-41E2-94F4-CC399F6A51A8}" srcOrd="0" destOrd="0" presId="urn:microsoft.com/office/officeart/2008/layout/TitledPictureBlocks"/>
    <dgm:cxn modelId="{A63E7702-1F05-480F-9770-8EE72B43E1C3}" srcId="{66C38EC3-2C76-4D98-B8F8-3F056D01594A}" destId="{B48D5555-2E71-48DD-B623-A273781D3BF5}" srcOrd="0" destOrd="0" parTransId="{7C1A5EB2-0C44-4F85-A6BC-56AB93FBCF22}" sibTransId="{107670F8-1522-40E4-8BFE-35365FEC2B48}"/>
    <dgm:cxn modelId="{637CD5A0-A9C7-4954-B4F4-0FBB63A7215A}" type="presParOf" srcId="{1A53E8CA-6E4E-41E2-94F4-CC399F6A51A8}" destId="{ABE0BB5E-EDBC-445C-BF25-94F983A40C36}" srcOrd="0" destOrd="0" presId="urn:microsoft.com/office/officeart/2008/layout/TitledPictureBlocks"/>
    <dgm:cxn modelId="{150A0AFC-543B-4F2F-A979-834877F0EC43}" type="presParOf" srcId="{ABE0BB5E-EDBC-445C-BF25-94F983A40C36}" destId="{60D5C163-92CC-4A2A-A448-7A0459D1546E}" srcOrd="0" destOrd="0" presId="urn:microsoft.com/office/officeart/2008/layout/TitledPictureBlocks"/>
    <dgm:cxn modelId="{8FBBD058-0DA7-4C96-8A6E-A9C008A87507}" type="presParOf" srcId="{ABE0BB5E-EDBC-445C-BF25-94F983A40C36}" destId="{7F463405-AF21-48FE-A256-B3A425F872CC}" srcOrd="1" destOrd="0" presId="urn:microsoft.com/office/officeart/2008/layout/TitledPictureBlocks"/>
    <dgm:cxn modelId="{A4ADC84F-AE20-4E4C-A401-EF06191654D4}" type="presParOf" srcId="{ABE0BB5E-EDBC-445C-BF25-94F983A40C36}" destId="{46329B71-82BE-4BC6-8E62-03944404EFEF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A154A1-4E2E-4AFB-8ED7-D7A1237E7A7C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D84721C4-F707-4F72-BBDD-82A7F1FAFE54}">
      <dgm:prSet phldrT="[Текст]"/>
      <dgm:spPr/>
      <dgm:t>
        <a:bodyPr/>
        <a:lstStyle/>
        <a:p>
          <a:r>
            <a:rPr lang="en-US" dirty="0" smtClean="0"/>
            <a:t>Acting</a:t>
          </a:r>
          <a:endParaRPr lang="ru-RU" dirty="0"/>
        </a:p>
      </dgm:t>
    </dgm:pt>
    <dgm:pt modelId="{3D576637-35C6-41A9-8482-47E488A6D0F9}" type="parTrans" cxnId="{7D670629-48CD-482A-BF4A-C4AB9A1E9C29}">
      <dgm:prSet/>
      <dgm:spPr/>
      <dgm:t>
        <a:bodyPr/>
        <a:lstStyle/>
        <a:p>
          <a:endParaRPr lang="ru-RU"/>
        </a:p>
      </dgm:t>
    </dgm:pt>
    <dgm:pt modelId="{918553FF-C853-4436-B854-114BE586BBE5}" type="sibTrans" cxnId="{7D670629-48CD-482A-BF4A-C4AB9A1E9C29}">
      <dgm:prSet/>
      <dgm:spPr/>
      <dgm:t>
        <a:bodyPr/>
        <a:lstStyle/>
        <a:p>
          <a:endParaRPr lang="ru-RU"/>
        </a:p>
      </dgm:t>
    </dgm:pt>
    <dgm:pt modelId="{7C64FE2E-5566-4D37-A1CD-D12056AB1620}" type="pres">
      <dgm:prSet presAssocID="{EBA154A1-4E2E-4AFB-8ED7-D7A1237E7A7C}" presName="rootNode" presStyleCnt="0">
        <dgm:presLayoutVars>
          <dgm:chMax/>
          <dgm:chPref/>
          <dgm:dir/>
          <dgm:animLvl val="lvl"/>
        </dgm:presLayoutVars>
      </dgm:prSet>
      <dgm:spPr/>
    </dgm:pt>
    <dgm:pt modelId="{DFA429E0-ADBD-41CB-ADB3-769E82417976}" type="pres">
      <dgm:prSet presAssocID="{D84721C4-F707-4F72-BBDD-82A7F1FAFE54}" presName="composite" presStyleCnt="0"/>
      <dgm:spPr/>
    </dgm:pt>
    <dgm:pt modelId="{0CE80793-A51C-4EDB-ADDD-7435B7620359}" type="pres">
      <dgm:prSet presAssocID="{D84721C4-F707-4F72-BBDD-82A7F1FAFE54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362CC1BD-DE2E-4032-BD70-9E71A91F3F09}" type="pres">
      <dgm:prSet presAssocID="{D84721C4-F707-4F72-BBDD-82A7F1FAFE54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3276651-2FAD-4103-A4A8-4C5B312683D0}" type="pres">
      <dgm:prSet presAssocID="{D84721C4-F707-4F72-BBDD-82A7F1FAFE54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305A13B-836D-4615-832E-63003CE2C4F0}" type="presOf" srcId="{D84721C4-F707-4F72-BBDD-82A7F1FAFE54}" destId="{0CE80793-A51C-4EDB-ADDD-7435B7620359}" srcOrd="0" destOrd="0" presId="urn:microsoft.com/office/officeart/2008/layout/TitledPictureBlocks"/>
    <dgm:cxn modelId="{7D670629-48CD-482A-BF4A-C4AB9A1E9C29}" srcId="{EBA154A1-4E2E-4AFB-8ED7-D7A1237E7A7C}" destId="{D84721C4-F707-4F72-BBDD-82A7F1FAFE54}" srcOrd="0" destOrd="0" parTransId="{3D576637-35C6-41A9-8482-47E488A6D0F9}" sibTransId="{918553FF-C853-4436-B854-114BE586BBE5}"/>
    <dgm:cxn modelId="{311987A4-0831-4E04-A714-1E5A4F5DFA3D}" type="presOf" srcId="{EBA154A1-4E2E-4AFB-8ED7-D7A1237E7A7C}" destId="{7C64FE2E-5566-4D37-A1CD-D12056AB1620}" srcOrd="0" destOrd="0" presId="urn:microsoft.com/office/officeart/2008/layout/TitledPictureBlocks"/>
    <dgm:cxn modelId="{A9CCB612-66CD-4286-B18F-D0B0C6178245}" type="presParOf" srcId="{7C64FE2E-5566-4D37-A1CD-D12056AB1620}" destId="{DFA429E0-ADBD-41CB-ADB3-769E82417976}" srcOrd="0" destOrd="0" presId="urn:microsoft.com/office/officeart/2008/layout/TitledPictureBlocks"/>
    <dgm:cxn modelId="{7613385A-3624-4A13-ACE2-0CAA436457D8}" type="presParOf" srcId="{DFA429E0-ADBD-41CB-ADB3-769E82417976}" destId="{0CE80793-A51C-4EDB-ADDD-7435B7620359}" srcOrd="0" destOrd="0" presId="urn:microsoft.com/office/officeart/2008/layout/TitledPictureBlocks"/>
    <dgm:cxn modelId="{38941EB5-8A3D-4377-9050-048F6808D3AE}" type="presParOf" srcId="{DFA429E0-ADBD-41CB-ADB3-769E82417976}" destId="{362CC1BD-DE2E-4032-BD70-9E71A91F3F09}" srcOrd="1" destOrd="0" presId="urn:microsoft.com/office/officeart/2008/layout/TitledPictureBlocks"/>
    <dgm:cxn modelId="{EFF414E5-24C0-4843-8188-9E09336FE01C}" type="presParOf" srcId="{DFA429E0-ADBD-41CB-ADB3-769E82417976}" destId="{83276651-2FAD-4103-A4A8-4C5B312683D0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726A98-FFA6-4636-BA9E-505129E51A96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800F2F-D1E4-4427-AD57-4AFC386469A4}" type="pres">
      <dgm:prSet presAssocID="{29726A98-FFA6-4636-BA9E-505129E51A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2F5F70F-2461-48BE-B83B-667E0E5BE94E}" type="presOf" srcId="{29726A98-FFA6-4636-BA9E-505129E51A96}" destId="{B2800F2F-D1E4-4427-AD57-4AFC386469A4}" srcOrd="0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CCF23-D2E5-4B8E-A3CF-B5B3349C11AF}">
      <dsp:nvSpPr>
        <dsp:cNvPr id="0" name=""/>
        <dsp:cNvSpPr/>
      </dsp:nvSpPr>
      <dsp:spPr>
        <a:xfrm>
          <a:off x="275655" y="1557"/>
          <a:ext cx="2032959" cy="16263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98FFE-A8C9-4573-9DC0-58AEA0E14B6B}">
      <dsp:nvSpPr>
        <dsp:cNvPr id="0" name=""/>
        <dsp:cNvSpPr/>
      </dsp:nvSpPr>
      <dsp:spPr>
        <a:xfrm>
          <a:off x="458621" y="1465288"/>
          <a:ext cx="1809334" cy="5692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Math </a:t>
          </a:r>
          <a:endParaRPr lang="ru-RU" sz="2600" kern="1200" dirty="0"/>
        </a:p>
      </dsp:txBody>
      <dsp:txXfrm>
        <a:off x="458621" y="1465288"/>
        <a:ext cx="1809334" cy="569228"/>
      </dsp:txXfrm>
    </dsp:sp>
    <dsp:sp modelId="{61E8C3A9-D830-4C92-B26D-EEB947B67235}">
      <dsp:nvSpPr>
        <dsp:cNvPr id="0" name=""/>
        <dsp:cNvSpPr/>
      </dsp:nvSpPr>
      <dsp:spPr>
        <a:xfrm>
          <a:off x="2511911" y="1557"/>
          <a:ext cx="2032959" cy="162636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25D9B-E02D-4FD5-A315-02D518FE7705}">
      <dsp:nvSpPr>
        <dsp:cNvPr id="0" name=""/>
        <dsp:cNvSpPr/>
      </dsp:nvSpPr>
      <dsp:spPr>
        <a:xfrm>
          <a:off x="2694877" y="1465288"/>
          <a:ext cx="1809334" cy="5692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English</a:t>
          </a:r>
          <a:endParaRPr lang="ru-RU" sz="2600" kern="1200" dirty="0"/>
        </a:p>
      </dsp:txBody>
      <dsp:txXfrm>
        <a:off x="2694877" y="1465288"/>
        <a:ext cx="1809334" cy="569228"/>
      </dsp:txXfrm>
    </dsp:sp>
    <dsp:sp modelId="{2B5BD1E4-51BB-497A-B171-8D15A3238AA7}">
      <dsp:nvSpPr>
        <dsp:cNvPr id="0" name=""/>
        <dsp:cNvSpPr/>
      </dsp:nvSpPr>
      <dsp:spPr>
        <a:xfrm>
          <a:off x="4748167" y="1557"/>
          <a:ext cx="2032959" cy="162636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CFE02-1D50-4F4B-8512-D47934A36721}">
      <dsp:nvSpPr>
        <dsp:cNvPr id="0" name=""/>
        <dsp:cNvSpPr/>
      </dsp:nvSpPr>
      <dsp:spPr>
        <a:xfrm>
          <a:off x="4931133" y="1465288"/>
          <a:ext cx="1809334" cy="5692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Sport</a:t>
          </a:r>
          <a:endParaRPr lang="ru-RU" sz="2600" kern="1200" dirty="0"/>
        </a:p>
      </dsp:txBody>
      <dsp:txXfrm>
        <a:off x="4931133" y="1465288"/>
        <a:ext cx="1809334" cy="569228"/>
      </dsp:txXfrm>
    </dsp:sp>
    <dsp:sp modelId="{BDA2D7AE-DF34-4C9C-856D-C37804AD40FB}">
      <dsp:nvSpPr>
        <dsp:cNvPr id="0" name=""/>
        <dsp:cNvSpPr/>
      </dsp:nvSpPr>
      <dsp:spPr>
        <a:xfrm>
          <a:off x="1393783" y="2237812"/>
          <a:ext cx="2032959" cy="162636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1082F-A9C1-48DB-83E6-2D0FB9C2A362}">
      <dsp:nvSpPr>
        <dsp:cNvPr id="0" name=""/>
        <dsp:cNvSpPr/>
      </dsp:nvSpPr>
      <dsp:spPr>
        <a:xfrm>
          <a:off x="1576749" y="3701544"/>
          <a:ext cx="1809334" cy="5692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Reading</a:t>
          </a:r>
          <a:endParaRPr lang="ru-RU" sz="2600" kern="1200" dirty="0"/>
        </a:p>
      </dsp:txBody>
      <dsp:txXfrm>
        <a:off x="1576749" y="3701544"/>
        <a:ext cx="1809334" cy="569228"/>
      </dsp:txXfrm>
    </dsp:sp>
    <dsp:sp modelId="{B1BA7F7D-DC42-44B8-8B81-B6C0525416AC}">
      <dsp:nvSpPr>
        <dsp:cNvPr id="0" name=""/>
        <dsp:cNvSpPr/>
      </dsp:nvSpPr>
      <dsp:spPr>
        <a:xfrm>
          <a:off x="3630039" y="2237812"/>
          <a:ext cx="2032959" cy="162636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7A398-E64E-4A2B-B00B-17E905C0B32C}">
      <dsp:nvSpPr>
        <dsp:cNvPr id="0" name=""/>
        <dsp:cNvSpPr/>
      </dsp:nvSpPr>
      <dsp:spPr>
        <a:xfrm>
          <a:off x="3813005" y="3701544"/>
          <a:ext cx="1809334" cy="56922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Art</a:t>
          </a:r>
          <a:endParaRPr lang="ru-RU" sz="2600" kern="1200" dirty="0"/>
        </a:p>
      </dsp:txBody>
      <dsp:txXfrm>
        <a:off x="3813005" y="3701544"/>
        <a:ext cx="1809334" cy="569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5F38-1F2E-4770-9C62-3A249254D3D6}">
      <dsp:nvSpPr>
        <dsp:cNvPr id="0" name=""/>
        <dsp:cNvSpPr/>
      </dsp:nvSpPr>
      <dsp:spPr>
        <a:xfrm>
          <a:off x="7" y="457879"/>
          <a:ext cx="2337466" cy="19805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BFE20-AC4A-4944-8B20-442FC8BC1BAD}">
      <dsp:nvSpPr>
        <dsp:cNvPr id="0" name=""/>
        <dsp:cNvSpPr/>
      </dsp:nvSpPr>
      <dsp:spPr>
        <a:xfrm>
          <a:off x="0" y="72008"/>
          <a:ext cx="2337466" cy="3410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Reading </a:t>
          </a:r>
          <a:endParaRPr lang="ru-RU" sz="1500" kern="1200" dirty="0"/>
        </a:p>
      </dsp:txBody>
      <dsp:txXfrm>
        <a:off x="0" y="72008"/>
        <a:ext cx="2337466" cy="341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7376B-B208-41C1-8EFD-D4068C5F69E9}">
      <dsp:nvSpPr>
        <dsp:cNvPr id="0" name=""/>
        <dsp:cNvSpPr/>
      </dsp:nvSpPr>
      <dsp:spPr>
        <a:xfrm>
          <a:off x="7" y="360048"/>
          <a:ext cx="2337466" cy="19805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C4919C-0D6D-4758-B1EB-9B6922111DDD}">
      <dsp:nvSpPr>
        <dsp:cNvPr id="0" name=""/>
        <dsp:cNvSpPr/>
      </dsp:nvSpPr>
      <dsp:spPr>
        <a:xfrm>
          <a:off x="7" y="0"/>
          <a:ext cx="2337466" cy="3410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Embroidering</a:t>
          </a:r>
          <a:endParaRPr lang="ru-RU" sz="1500" kern="1200" dirty="0"/>
        </a:p>
      </dsp:txBody>
      <dsp:txXfrm>
        <a:off x="7" y="0"/>
        <a:ext cx="2337466" cy="3410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E33DB-256E-4CAA-9D1F-ED7554C13DFA}">
      <dsp:nvSpPr>
        <dsp:cNvPr id="0" name=""/>
        <dsp:cNvSpPr/>
      </dsp:nvSpPr>
      <dsp:spPr>
        <a:xfrm>
          <a:off x="58303" y="417760"/>
          <a:ext cx="2337466" cy="19805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E0673C-7CE3-4D28-9FCC-C6EC088264BA}">
      <dsp:nvSpPr>
        <dsp:cNvPr id="0" name=""/>
        <dsp:cNvSpPr/>
      </dsp:nvSpPr>
      <dsp:spPr>
        <a:xfrm>
          <a:off x="58303" y="40118"/>
          <a:ext cx="2337466" cy="3410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Playing games </a:t>
          </a:r>
          <a:endParaRPr lang="ru-RU" sz="1500" kern="1200" dirty="0"/>
        </a:p>
      </dsp:txBody>
      <dsp:txXfrm>
        <a:off x="58303" y="40118"/>
        <a:ext cx="2337466" cy="3410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CE72D-C11C-47EA-9892-2927DC740634}">
      <dsp:nvSpPr>
        <dsp:cNvPr id="0" name=""/>
        <dsp:cNvSpPr/>
      </dsp:nvSpPr>
      <dsp:spPr>
        <a:xfrm>
          <a:off x="58303" y="417760"/>
          <a:ext cx="2337466" cy="19805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1FF60C-7474-476B-A5F7-856DAC48A53A}">
      <dsp:nvSpPr>
        <dsp:cNvPr id="0" name=""/>
        <dsp:cNvSpPr/>
      </dsp:nvSpPr>
      <dsp:spPr>
        <a:xfrm>
          <a:off x="58303" y="40118"/>
          <a:ext cx="2337466" cy="3410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Painting</a:t>
          </a:r>
          <a:endParaRPr lang="ru-RU" sz="1500" kern="1200" dirty="0"/>
        </a:p>
      </dsp:txBody>
      <dsp:txXfrm>
        <a:off x="58303" y="40118"/>
        <a:ext cx="2337466" cy="3410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63405-AF21-48FE-A256-B3A425F872CC}">
      <dsp:nvSpPr>
        <dsp:cNvPr id="0" name=""/>
        <dsp:cNvSpPr/>
      </dsp:nvSpPr>
      <dsp:spPr>
        <a:xfrm>
          <a:off x="58303" y="417760"/>
          <a:ext cx="2337466" cy="19805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D5C163-92CC-4A2A-A448-7A0459D1546E}">
      <dsp:nvSpPr>
        <dsp:cNvPr id="0" name=""/>
        <dsp:cNvSpPr/>
      </dsp:nvSpPr>
      <dsp:spPr>
        <a:xfrm>
          <a:off x="58303" y="40118"/>
          <a:ext cx="2337466" cy="3410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Playing the bandura</a:t>
          </a:r>
          <a:endParaRPr lang="ru-RU" sz="1500" kern="1200" dirty="0"/>
        </a:p>
      </dsp:txBody>
      <dsp:txXfrm>
        <a:off x="58303" y="40118"/>
        <a:ext cx="2337466" cy="3410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CC1BD-DE2E-4032-BD70-9E71A91F3F09}">
      <dsp:nvSpPr>
        <dsp:cNvPr id="0" name=""/>
        <dsp:cNvSpPr/>
      </dsp:nvSpPr>
      <dsp:spPr>
        <a:xfrm>
          <a:off x="220216" y="396501"/>
          <a:ext cx="2400280" cy="203374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E80793-A51C-4EDB-ADDD-7435B7620359}">
      <dsp:nvSpPr>
        <dsp:cNvPr id="0" name=""/>
        <dsp:cNvSpPr/>
      </dsp:nvSpPr>
      <dsp:spPr>
        <a:xfrm>
          <a:off x="220216" y="8710"/>
          <a:ext cx="2400280" cy="3502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lumMod val="8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Acting</a:t>
          </a:r>
          <a:endParaRPr lang="ru-RU" sz="1600" kern="1200" dirty="0"/>
        </a:p>
      </dsp:txBody>
      <dsp:txXfrm>
        <a:off x="220216" y="8710"/>
        <a:ext cx="2400280" cy="3502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A818A48-B5AA-4D40-87DB-A431A85B4715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D6C095-5D21-4687-92CE-D66841C7E47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29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487936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Our Likes</a:t>
            </a:r>
            <a:endParaRPr lang="ru-RU" sz="4800" i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800" i="1" dirty="0" smtClean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4800" i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800" i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and </a:t>
            </a:r>
            <a:r>
              <a:rPr lang="en-US" sz="4800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dislikes</a:t>
            </a:r>
            <a:endParaRPr lang="ru-RU" sz="4800" i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4101" name="Picture 5" descr="C:\Documents and Settings\User\Local Settings\Temporary Internet Files\Content.IE5\LUH9C5QJ\180px-Smiley.svg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40" y="40466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Documents and Settings\User\Local Settings\Temporary Internet Files\Content.IE5\LUH9C5QJ\sad smiley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28" y="3789040"/>
            <a:ext cx="1795272" cy="1886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етство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3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t</a:t>
            </a: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o eat soup and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579792" cy="4051437"/>
          </a:xfrm>
        </p:spPr>
        <p:txBody>
          <a:bodyPr/>
          <a:lstStyle/>
          <a:p>
            <a:pPr marL="3657600" lvl="8" indent="0" algn="r">
              <a:buNone/>
            </a:pP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porridge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50" name="Picture 6" descr="C:\Documents and Settings\User\Local Settings\Temporary Internet Files\Content.IE5\H3BOQ62R\Seafood_sou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14922"/>
            <a:ext cx="4788024" cy="443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5" name="Picture 11" descr="C:\Documents and Settings\User\Local Settings\Temporary Internet Files\Content.IE5\QYT1P4EJ\5588613734_541600fb90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251200" cy="281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166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" y="-27136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44000"/>
            <a:ext cx="7117180" cy="2794000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anose="04020705040A02060702" pitchFamily="82" charset="0"/>
              </a:rPr>
              <a:t/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anose="04020705040A02060702" pitchFamily="82" charset="0"/>
              </a:rPr>
            </a:br>
            <a:r>
              <a:rPr lang="en-US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anose="04020705040A02060702" pitchFamily="82" charset="0"/>
              </a:rPr>
              <a:t>EFL friends project</a:t>
            </a:r>
            <a:r>
              <a:rPr lang="ru-RU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Documents and Settings\User\Local Settings\Temporary Internet Files\Content.IE5\LH4ZH9SB\fb-lik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01864"/>
            <a:ext cx="4004056" cy="1406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1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Our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subjects</a:t>
            </a:r>
            <a:endParaRPr lang="ru-RU" sz="48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56654864"/>
              </p:ext>
            </p:extLst>
          </p:nvPr>
        </p:nvGraphicFramePr>
        <p:xfrm>
          <a:off x="1259632" y="2036990"/>
          <a:ext cx="7056783" cy="427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36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3080" cy="924475"/>
          </a:xfrm>
        </p:spPr>
        <p:txBody>
          <a:bodyPr/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Boys like Sports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7" name="Picture 5" descr="C:\Documents and Settings\User\Local Settings\Temporary Internet Files\Content.IE5\LH4ZH9SB\sport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60648"/>
            <a:ext cx="2971800" cy="217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568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Girls like Sports too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41" r="12141"/>
          <a:stretch/>
        </p:blipFill>
        <p:spPr>
          <a:xfrm>
            <a:off x="251520" y="1484784"/>
            <a:ext cx="4307840" cy="323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We love animals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5403850" cy="40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908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We like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855094"/>
              </p:ext>
            </p:extLst>
          </p:nvPr>
        </p:nvGraphicFramePr>
        <p:xfrm>
          <a:off x="3059832" y="4077072"/>
          <a:ext cx="3251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75472519"/>
              </p:ext>
            </p:extLst>
          </p:nvPr>
        </p:nvGraphicFramePr>
        <p:xfrm>
          <a:off x="179512" y="3717032"/>
          <a:ext cx="3251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404107791"/>
              </p:ext>
            </p:extLst>
          </p:nvPr>
        </p:nvGraphicFramePr>
        <p:xfrm>
          <a:off x="6084168" y="3645024"/>
          <a:ext cx="3251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3560763"/>
              </p:ext>
            </p:extLst>
          </p:nvPr>
        </p:nvGraphicFramePr>
        <p:xfrm>
          <a:off x="107504" y="548680"/>
          <a:ext cx="3251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24975067"/>
              </p:ext>
            </p:extLst>
          </p:nvPr>
        </p:nvGraphicFramePr>
        <p:xfrm>
          <a:off x="5904565" y="620688"/>
          <a:ext cx="3251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594188543"/>
              </p:ext>
            </p:extLst>
          </p:nvPr>
        </p:nvGraphicFramePr>
        <p:xfrm>
          <a:off x="2915816" y="1412776"/>
          <a:ext cx="3659262" cy="243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85581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7000">
        <p14:reveal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8" grpId="0">
        <p:bldAsOne/>
      </p:bldGraphic>
      <p:bldGraphic spid="12" grpId="0">
        <p:bldAsOne/>
      </p:bldGraphic>
      <p:bldGraphic spid="15" grpId="0">
        <p:bldAsOne/>
      </p:bldGraphic>
      <p:bldGraphic spid="17" grpId="0">
        <p:bldAsOne/>
      </p:bldGraphic>
      <p:bldGraphic spid="2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8898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Our </a:t>
            </a: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food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03296"/>
              </p:ext>
            </p:extLst>
          </p:nvPr>
        </p:nvGraphicFramePr>
        <p:xfrm>
          <a:off x="1009650" y="836709"/>
          <a:ext cx="7124700" cy="5576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5" y="620688"/>
            <a:ext cx="4986569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30000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607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Brush Script MT" panose="03060802040406070304" pitchFamily="66" charset="0"/>
              </a:rPr>
              <a:t>Favourite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Brush Script MT" panose="03060802040406070304" pitchFamily="66" charset="0"/>
              </a:rPr>
              <a:t> seasons</a:t>
            </a:r>
            <a:endParaRPr lang="ru-RU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601" y="68615"/>
            <a:ext cx="2947154" cy="405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2945769" cy="405130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9634"/>
          <a:stretch/>
        </p:blipFill>
        <p:spPr>
          <a:xfrm rot="16200000">
            <a:off x="1746212" y="2870412"/>
            <a:ext cx="3059289" cy="4320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18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  <a:latin typeface="Harlow Solid Italic" panose="04030604020F02020D02" pitchFamily="82" charset="0"/>
              </a:rPr>
              <a:t>We don’t like to… </a:t>
            </a:r>
            <a:br>
              <a:rPr lang="en-US" sz="7200" dirty="0" smtClean="0">
                <a:solidFill>
                  <a:schemeClr val="bg2">
                    <a:lumMod val="50000"/>
                  </a:schemeClr>
                </a:solidFill>
                <a:latin typeface="Harlow Solid Italic" panose="04030604020F02020D02" pitchFamily="82" charset="0"/>
              </a:rPr>
            </a:br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  <a:latin typeface="Harlow Solid Italic" panose="04030604020F02020D02" pitchFamily="82" charset="0"/>
              </a:rPr>
              <a:t>be ill and angry</a:t>
            </a:r>
            <a:endParaRPr lang="ru-RU" sz="72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C:\Documents and Settings\User\Local Settings\Temporary Internet Files\Content.IE5\QYT1P4EJ\1315999512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1839543" cy="22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User\Local Settings\Temporary Internet Files\Content.IE5\LUH9C5QJ\sicksmileyface2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1841748" cy="17849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Documents and Settings\User\Local Settings\Temporary Internet Files\Content.IE5\LH4ZH9SB\pinkie_pie_intro_by_kired25-d53rhui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350179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478</TotalTime>
  <Words>48</Words>
  <Application>Microsoft Office PowerPoint</Application>
  <PresentationFormat>Экран (4:3)</PresentationFormat>
  <Paragraphs>26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Spring</vt:lpstr>
      <vt:lpstr>Our Likes</vt:lpstr>
      <vt:lpstr>Our favourite subjects</vt:lpstr>
      <vt:lpstr>Boys like Sports</vt:lpstr>
      <vt:lpstr>Girls like Sports too</vt:lpstr>
      <vt:lpstr>We love animals</vt:lpstr>
      <vt:lpstr>We like</vt:lpstr>
      <vt:lpstr>Our favourite food</vt:lpstr>
      <vt:lpstr>Favourite seasons</vt:lpstr>
      <vt:lpstr>We don’t like to…  be ill and angry</vt:lpstr>
      <vt:lpstr>to eat soup and</vt:lpstr>
      <vt:lpstr> EFL friends project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Likes and dislikes</dc:title>
  <dc:creator>User</dc:creator>
  <cp:lastModifiedBy>User</cp:lastModifiedBy>
  <cp:revision>38</cp:revision>
  <dcterms:created xsi:type="dcterms:W3CDTF">2016-03-15T18:38:12Z</dcterms:created>
  <dcterms:modified xsi:type="dcterms:W3CDTF">2016-03-24T20:35:45Z</dcterms:modified>
</cp:coreProperties>
</file>