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9" r:id="rId2"/>
    <p:sldId id="280" r:id="rId3"/>
    <p:sldId id="264" r:id="rId4"/>
    <p:sldId id="294" r:id="rId5"/>
    <p:sldId id="295" r:id="rId6"/>
    <p:sldId id="265" r:id="rId7"/>
    <p:sldId id="266" r:id="rId8"/>
    <p:sldId id="267" r:id="rId9"/>
    <p:sldId id="262" r:id="rId10"/>
    <p:sldId id="263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18AAE1-5D80-45CB-A618-5BADDF219AE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4B53DF87-ED30-484E-BCB6-6972303C7CE4}">
      <dgm:prSet phldrT="[Text]"/>
      <dgm:spPr/>
      <dgm:t>
        <a:bodyPr/>
        <a:lstStyle/>
        <a:p>
          <a:endParaRPr lang="en-US" dirty="0"/>
        </a:p>
      </dgm:t>
    </dgm:pt>
    <dgm:pt modelId="{5C4156E7-4AC6-47AD-BC38-20C514E5A575}" type="sibTrans" cxnId="{9447660C-0EB0-475E-97EE-F5BB1647AB58}">
      <dgm:prSet/>
      <dgm:spPr/>
      <dgm:t>
        <a:bodyPr/>
        <a:lstStyle/>
        <a:p>
          <a:endParaRPr lang="en-US"/>
        </a:p>
      </dgm:t>
    </dgm:pt>
    <dgm:pt modelId="{274A2EC3-A242-46EA-AEC2-2F1729B1C707}" type="parTrans" cxnId="{9447660C-0EB0-475E-97EE-F5BB1647AB58}">
      <dgm:prSet/>
      <dgm:spPr/>
      <dgm:t>
        <a:bodyPr/>
        <a:lstStyle/>
        <a:p>
          <a:endParaRPr lang="en-US"/>
        </a:p>
      </dgm:t>
    </dgm:pt>
    <dgm:pt modelId="{9654310E-FEAE-44EE-AE67-AA685549057D}" type="pres">
      <dgm:prSet presAssocID="{B418AAE1-5D80-45CB-A618-5BADDF219AE0}" presName="arrowDiagram" presStyleCnt="0">
        <dgm:presLayoutVars>
          <dgm:chMax val="5"/>
          <dgm:dir/>
          <dgm:resizeHandles val="exact"/>
        </dgm:presLayoutVars>
      </dgm:prSet>
      <dgm:spPr/>
    </dgm:pt>
    <dgm:pt modelId="{64F81EFC-02E9-4098-85D0-A9CF85C8E310}" type="pres">
      <dgm:prSet presAssocID="{B418AAE1-5D80-45CB-A618-5BADDF219AE0}" presName="arrow" presStyleLbl="bgShp" presStyleIdx="0" presStyleCnt="1" custAng="3808509" custScaleX="120429" custScaleY="57665" custLinFactNeighborX="20906" custLinFactNeighborY="-3353"/>
      <dgm:spPr>
        <a:solidFill>
          <a:srgbClr val="CC0000"/>
        </a:solidFill>
      </dgm:spPr>
      <dgm:t>
        <a:bodyPr/>
        <a:lstStyle/>
        <a:p>
          <a:endParaRPr lang="en-US"/>
        </a:p>
      </dgm:t>
    </dgm:pt>
    <dgm:pt modelId="{A0797CA0-4A72-4F42-AFD6-E0D0BA3E781A}" type="pres">
      <dgm:prSet presAssocID="{B418AAE1-5D80-45CB-A618-5BADDF219AE0}" presName="arrowDiagram1" presStyleCnt="0">
        <dgm:presLayoutVars>
          <dgm:bulletEnabled val="1"/>
        </dgm:presLayoutVars>
      </dgm:prSet>
      <dgm:spPr/>
    </dgm:pt>
    <dgm:pt modelId="{805705A0-7BA4-4D1A-AFCB-9A3FEB9E3089}" type="pres">
      <dgm:prSet presAssocID="{4B53DF87-ED30-484E-BCB6-6972303C7CE4}" presName="bullet1" presStyleLbl="node1" presStyleIdx="0" presStyleCnt="1" custLinFactNeighborX="3714" custLinFactNeighborY="-11675"/>
      <dgm:spPr>
        <a:solidFill>
          <a:schemeClr val="bg1"/>
        </a:solidFill>
      </dgm:spPr>
    </dgm:pt>
    <dgm:pt modelId="{6C039044-58E6-4239-BBC3-6EFC6EBAD2ED}" type="pres">
      <dgm:prSet presAssocID="{4B53DF87-ED30-484E-BCB6-6972303C7CE4}" presName="textBox1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912216-DBEC-4212-876D-8EB5BF3B3B45}" type="presOf" srcId="{B418AAE1-5D80-45CB-A618-5BADDF219AE0}" destId="{9654310E-FEAE-44EE-AE67-AA685549057D}" srcOrd="0" destOrd="0" presId="urn:microsoft.com/office/officeart/2005/8/layout/arrow2"/>
    <dgm:cxn modelId="{20F7EF7B-C629-4721-AEED-E923FFF93ACE}" type="presOf" srcId="{4B53DF87-ED30-484E-BCB6-6972303C7CE4}" destId="{6C039044-58E6-4239-BBC3-6EFC6EBAD2ED}" srcOrd="0" destOrd="0" presId="urn:microsoft.com/office/officeart/2005/8/layout/arrow2"/>
    <dgm:cxn modelId="{9447660C-0EB0-475E-97EE-F5BB1647AB58}" srcId="{B418AAE1-5D80-45CB-A618-5BADDF219AE0}" destId="{4B53DF87-ED30-484E-BCB6-6972303C7CE4}" srcOrd="0" destOrd="0" parTransId="{274A2EC3-A242-46EA-AEC2-2F1729B1C707}" sibTransId="{5C4156E7-4AC6-47AD-BC38-20C514E5A575}"/>
    <dgm:cxn modelId="{C96F1CAA-C788-43F1-8E7C-3BCC4D632930}" type="presParOf" srcId="{9654310E-FEAE-44EE-AE67-AA685549057D}" destId="{64F81EFC-02E9-4098-85D0-A9CF85C8E310}" srcOrd="0" destOrd="0" presId="urn:microsoft.com/office/officeart/2005/8/layout/arrow2"/>
    <dgm:cxn modelId="{BBB9FC34-0CEF-4F43-A5D9-21D6744F6EF2}" type="presParOf" srcId="{9654310E-FEAE-44EE-AE67-AA685549057D}" destId="{A0797CA0-4A72-4F42-AFD6-E0D0BA3E781A}" srcOrd="1" destOrd="0" presId="urn:microsoft.com/office/officeart/2005/8/layout/arrow2"/>
    <dgm:cxn modelId="{BB3884C6-4C9A-42C9-88F6-03F95AB4E77B}" type="presParOf" srcId="{A0797CA0-4A72-4F42-AFD6-E0D0BA3E781A}" destId="{805705A0-7BA4-4D1A-AFCB-9A3FEB9E3089}" srcOrd="0" destOrd="0" presId="urn:microsoft.com/office/officeart/2005/8/layout/arrow2"/>
    <dgm:cxn modelId="{42183FDA-4010-4A4B-9118-F35E2FC5A776}" type="presParOf" srcId="{A0797CA0-4A72-4F42-AFD6-E0D0BA3E781A}" destId="{6C039044-58E6-4239-BBC3-6EFC6EBAD2ED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18AAE1-5D80-45CB-A618-5BADDF219AE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4B53DF87-ED30-484E-BCB6-6972303C7CE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</a:t>
          </a:r>
          <a:endParaRPr lang="en-US" dirty="0">
            <a:solidFill>
              <a:schemeClr val="bg1"/>
            </a:solidFill>
          </a:endParaRPr>
        </a:p>
      </dgm:t>
    </dgm:pt>
    <dgm:pt modelId="{5C4156E7-4AC6-47AD-BC38-20C514E5A575}" type="sibTrans" cxnId="{9447660C-0EB0-475E-97EE-F5BB1647AB58}">
      <dgm:prSet/>
      <dgm:spPr/>
      <dgm:t>
        <a:bodyPr/>
        <a:lstStyle/>
        <a:p>
          <a:endParaRPr lang="en-US"/>
        </a:p>
      </dgm:t>
    </dgm:pt>
    <dgm:pt modelId="{274A2EC3-A242-46EA-AEC2-2F1729B1C707}" type="parTrans" cxnId="{9447660C-0EB0-475E-97EE-F5BB1647AB58}">
      <dgm:prSet/>
      <dgm:spPr/>
      <dgm:t>
        <a:bodyPr/>
        <a:lstStyle/>
        <a:p>
          <a:endParaRPr lang="en-US"/>
        </a:p>
      </dgm:t>
    </dgm:pt>
    <dgm:pt modelId="{9654310E-FEAE-44EE-AE67-AA685549057D}" type="pres">
      <dgm:prSet presAssocID="{B418AAE1-5D80-45CB-A618-5BADDF219AE0}" presName="arrowDiagram" presStyleCnt="0">
        <dgm:presLayoutVars>
          <dgm:chMax val="5"/>
          <dgm:dir/>
          <dgm:resizeHandles val="exact"/>
        </dgm:presLayoutVars>
      </dgm:prSet>
      <dgm:spPr/>
    </dgm:pt>
    <dgm:pt modelId="{64F81EFC-02E9-4098-85D0-A9CF85C8E310}" type="pres">
      <dgm:prSet presAssocID="{B418AAE1-5D80-45CB-A618-5BADDF219AE0}" presName="arrow" presStyleLbl="bgShp" presStyleIdx="0" presStyleCnt="1" custAng="8983065" custScaleX="100000" custScaleY="118050" custLinFactNeighborX="20906" custLinFactNeighborY="-3353"/>
      <dgm:spPr>
        <a:solidFill>
          <a:srgbClr val="CC0000"/>
        </a:solidFill>
      </dgm:spPr>
      <dgm:t>
        <a:bodyPr/>
        <a:lstStyle/>
        <a:p>
          <a:endParaRPr lang="en-US"/>
        </a:p>
      </dgm:t>
    </dgm:pt>
    <dgm:pt modelId="{A0797CA0-4A72-4F42-AFD6-E0D0BA3E781A}" type="pres">
      <dgm:prSet presAssocID="{B418AAE1-5D80-45CB-A618-5BADDF219AE0}" presName="arrowDiagram1" presStyleCnt="0">
        <dgm:presLayoutVars>
          <dgm:bulletEnabled val="1"/>
        </dgm:presLayoutVars>
      </dgm:prSet>
      <dgm:spPr/>
    </dgm:pt>
    <dgm:pt modelId="{805705A0-7BA4-4D1A-AFCB-9A3FEB9E3089}" type="pres">
      <dgm:prSet presAssocID="{4B53DF87-ED30-484E-BCB6-6972303C7CE4}" presName="bullet1" presStyleLbl="node1" presStyleIdx="0" presStyleCnt="1" custLinFactNeighborX="3714" custLinFactNeighborY="-11675"/>
      <dgm:spPr>
        <a:solidFill>
          <a:schemeClr val="bg1"/>
        </a:solidFill>
      </dgm:spPr>
    </dgm:pt>
    <dgm:pt modelId="{6C039044-58E6-4239-BBC3-6EFC6EBAD2ED}" type="pres">
      <dgm:prSet presAssocID="{4B53DF87-ED30-484E-BCB6-6972303C7CE4}" presName="textBox1" presStyleLbl="revTx" presStyleIdx="0" presStyleCnt="1" custLinFactNeighborX="-41667" custLinFactNeighborY="-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E73A28-95DE-4D55-8B1E-5BF0771A1659}" type="presOf" srcId="{4B53DF87-ED30-484E-BCB6-6972303C7CE4}" destId="{6C039044-58E6-4239-BBC3-6EFC6EBAD2ED}" srcOrd="0" destOrd="0" presId="urn:microsoft.com/office/officeart/2005/8/layout/arrow2"/>
    <dgm:cxn modelId="{9447660C-0EB0-475E-97EE-F5BB1647AB58}" srcId="{B418AAE1-5D80-45CB-A618-5BADDF219AE0}" destId="{4B53DF87-ED30-484E-BCB6-6972303C7CE4}" srcOrd="0" destOrd="0" parTransId="{274A2EC3-A242-46EA-AEC2-2F1729B1C707}" sibTransId="{5C4156E7-4AC6-47AD-BC38-20C514E5A575}"/>
    <dgm:cxn modelId="{7D585EC2-9146-49F0-83A4-1CE42467028E}" type="presOf" srcId="{B418AAE1-5D80-45CB-A618-5BADDF219AE0}" destId="{9654310E-FEAE-44EE-AE67-AA685549057D}" srcOrd="0" destOrd="0" presId="urn:microsoft.com/office/officeart/2005/8/layout/arrow2"/>
    <dgm:cxn modelId="{253FA30A-D331-42F6-82DF-5807B230958A}" type="presParOf" srcId="{9654310E-FEAE-44EE-AE67-AA685549057D}" destId="{64F81EFC-02E9-4098-85D0-A9CF85C8E310}" srcOrd="0" destOrd="0" presId="urn:microsoft.com/office/officeart/2005/8/layout/arrow2"/>
    <dgm:cxn modelId="{F4B5CAA4-8DC1-4A8D-953F-744F11813B06}" type="presParOf" srcId="{9654310E-FEAE-44EE-AE67-AA685549057D}" destId="{A0797CA0-4A72-4F42-AFD6-E0D0BA3E781A}" srcOrd="1" destOrd="0" presId="urn:microsoft.com/office/officeart/2005/8/layout/arrow2"/>
    <dgm:cxn modelId="{BFBF1614-4DE9-4AD5-B746-05FA5D18A74D}" type="presParOf" srcId="{A0797CA0-4A72-4F42-AFD6-E0D0BA3E781A}" destId="{805705A0-7BA4-4D1A-AFCB-9A3FEB9E3089}" srcOrd="0" destOrd="0" presId="urn:microsoft.com/office/officeart/2005/8/layout/arrow2"/>
    <dgm:cxn modelId="{204FD3B1-6998-4F71-8523-460990ECD85C}" type="presParOf" srcId="{A0797CA0-4A72-4F42-AFD6-E0D0BA3E781A}" destId="{6C039044-58E6-4239-BBC3-6EFC6EBAD2ED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F81EFC-02E9-4098-85D0-A9CF85C8E310}">
      <dsp:nvSpPr>
        <dsp:cNvPr id="0" name=""/>
        <dsp:cNvSpPr/>
      </dsp:nvSpPr>
      <dsp:spPr>
        <a:xfrm rot="3808509">
          <a:off x="1726951" y="184865"/>
          <a:ext cx="3230194" cy="966696"/>
        </a:xfrm>
        <a:prstGeom prst="swooshArrow">
          <a:avLst>
            <a:gd name="adj1" fmla="val 25000"/>
            <a:gd name="adj2" fmla="val 25000"/>
          </a:avLst>
        </a:prstGeom>
        <a:solidFill>
          <a:srgbClr val="CC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5705A0-7BA4-4D1A-AFCB-9A3FEB9E3089}">
      <dsp:nvSpPr>
        <dsp:cNvPr id="0" name=""/>
        <dsp:cNvSpPr/>
      </dsp:nvSpPr>
      <dsp:spPr>
        <a:xfrm>
          <a:off x="3494100" y="146813"/>
          <a:ext cx="198485" cy="198485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39044-58E6-4239-BBC3-6EFC6EBAD2ED}">
      <dsp:nvSpPr>
        <dsp:cNvPr id="0" name=""/>
        <dsp:cNvSpPr/>
      </dsp:nvSpPr>
      <dsp:spPr>
        <a:xfrm>
          <a:off x="2513076" y="269229"/>
          <a:ext cx="1072896" cy="1237183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5173" bIns="0" numCol="1" spcCol="1270" anchor="t" anchorCtr="0">
          <a:noAutofit/>
        </a:bodyPr>
        <a:lstStyle/>
        <a:p>
          <a:pPr lvl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513076" y="269229"/>
        <a:ext cx="1072896" cy="123718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F81EFC-02E9-4098-85D0-A9CF85C8E310}">
      <dsp:nvSpPr>
        <dsp:cNvPr id="0" name=""/>
        <dsp:cNvSpPr/>
      </dsp:nvSpPr>
      <dsp:spPr>
        <a:xfrm rot="8983065">
          <a:off x="0" y="1204274"/>
          <a:ext cx="2286000" cy="1686639"/>
        </a:xfrm>
        <a:prstGeom prst="swooshArrow">
          <a:avLst>
            <a:gd name="adj1" fmla="val 25000"/>
            <a:gd name="adj2" fmla="val 25000"/>
          </a:avLst>
        </a:prstGeom>
        <a:solidFill>
          <a:srgbClr val="CC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5705A0-7BA4-4D1A-AFCB-9A3FEB9E3089}">
      <dsp:nvSpPr>
        <dsp:cNvPr id="0" name=""/>
        <dsp:cNvSpPr/>
      </dsp:nvSpPr>
      <dsp:spPr>
        <a:xfrm>
          <a:off x="1750500" y="1651125"/>
          <a:ext cx="169164" cy="169164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39044-58E6-4239-BBC3-6EFC6EBAD2ED}">
      <dsp:nvSpPr>
        <dsp:cNvPr id="0" name=""/>
        <dsp:cNvSpPr/>
      </dsp:nvSpPr>
      <dsp:spPr>
        <a:xfrm>
          <a:off x="533396" y="1752600"/>
          <a:ext cx="914400" cy="1054417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9636" bIns="0" numCol="1" spcCol="1270" anchor="t" anchorCtr="0">
          <a:noAutofit/>
        </a:bodyPr>
        <a:lstStyle/>
        <a:p>
          <a:pPr lvl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solidFill>
                <a:schemeClr val="bg1"/>
              </a:solidFill>
            </a:rPr>
            <a:t>B</a:t>
          </a:r>
          <a:endParaRPr lang="en-US" sz="6500" kern="1200" dirty="0">
            <a:solidFill>
              <a:schemeClr val="bg1"/>
            </a:solidFill>
          </a:endParaRPr>
        </a:p>
      </dsp:txBody>
      <dsp:txXfrm>
        <a:off x="533396" y="1752600"/>
        <a:ext cx="914400" cy="1054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E9A43-619B-4196-89B6-7D918E58D7E6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FA182-5F6F-4719-B083-B3657889C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2C135DA-675F-447F-846F-F82212E4CE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2065EFB-4CE8-4F2B-BBBC-7906B545DB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o-RO" sz="7200" b="1" dirty="0" smtClean="0">
                <a:solidFill>
                  <a:schemeClr val="accent2">
                    <a:lumMod val="75000"/>
                  </a:schemeClr>
                </a:solidFill>
                <a:latin typeface="Forte" pitchFamily="66" charset="0"/>
              </a:rPr>
              <a:t>To know each other</a:t>
            </a:r>
            <a:endParaRPr lang="en-US" sz="7200" b="1" dirty="0">
              <a:solidFill>
                <a:schemeClr val="accent2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en-US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rench Script MT" pitchFamily="66" charset="0"/>
              </a:rPr>
              <a:t>S</a:t>
            </a:r>
            <a:r>
              <a:rPr lang="ro-RO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rench Script MT" pitchFamily="66" charset="0"/>
              </a:rPr>
              <a:t>chool</a:t>
            </a:r>
            <a:r>
              <a:rPr lang="en-US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rench Script MT" pitchFamily="66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en-US" sz="4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rench Script MT" pitchFamily="66" charset="0"/>
              </a:rPr>
              <a:t>Scoala</a:t>
            </a:r>
            <a:r>
              <a:rPr lang="en-US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rench Script MT" pitchFamily="66" charset="0"/>
              </a:rPr>
              <a:t> </a:t>
            </a:r>
            <a:r>
              <a:rPr lang="en-US" sz="4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rench Script MT" pitchFamily="66" charset="0"/>
              </a:rPr>
              <a:t>Gimnaziala</a:t>
            </a:r>
            <a:r>
              <a:rPr lang="en-US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rench Script MT" pitchFamily="66" charset="0"/>
              </a:rPr>
              <a:t> </a:t>
            </a:r>
            <a:r>
              <a:rPr lang="en-US" sz="4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rench Script MT" pitchFamily="66" charset="0"/>
              </a:rPr>
              <a:t>Mihai</a:t>
            </a:r>
            <a:r>
              <a:rPr lang="en-US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rench Script MT" pitchFamily="66" charset="0"/>
              </a:rPr>
              <a:t> </a:t>
            </a:r>
            <a:r>
              <a:rPr lang="en-US" sz="4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rench Script MT" pitchFamily="66" charset="0"/>
              </a:rPr>
              <a:t>Eminescu</a:t>
            </a:r>
            <a:endParaRPr lang="en-US" sz="48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French Script MT" pitchFamily="66" charset="0"/>
            </a:endParaRPr>
          </a:p>
          <a:p>
            <a:pPr>
              <a:spcBef>
                <a:spcPts val="0"/>
              </a:spcBef>
            </a:pPr>
            <a:endParaRPr lang="en-US" sz="4800" b="1" dirty="0">
              <a:solidFill>
                <a:schemeClr val="accent2">
                  <a:lumMod val="60000"/>
                  <a:lumOff val="40000"/>
                </a:schemeClr>
              </a:solidFill>
              <a:latin typeface="French Script MT" pitchFamily="66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438400" y="5715000"/>
            <a:ext cx="6400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lvl="0" algn="r"/>
            <a:r>
              <a:rPr lang="ro-RO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Powered by team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o-RO" b="1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ro-RO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Şcoala Gimnazială Mihai Eminescu Săliştea de Sus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0000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IMG_014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47909"/>
            <a:ext cx="4038600" cy="3030545"/>
          </a:xfrm>
        </p:spPr>
      </p:pic>
      <p:pic>
        <p:nvPicPr>
          <p:cNvPr id="8" name="Picture 20" descr="IMG_012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10175" y="2772569"/>
            <a:ext cx="2914650" cy="2181225"/>
          </a:xfrm>
          <a:ln/>
        </p:spPr>
      </p:pic>
    </p:spTree>
  </p:cSld>
  <p:clrMapOvr>
    <a:masterClrMapping/>
  </p:clrMapOvr>
  <p:transition advTm="10000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9" name="Picture 13" descr="IMG_014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1600200"/>
            <a:ext cx="2914650" cy="2185988"/>
          </a:xfrm>
        </p:spPr>
      </p:pic>
      <p:pic>
        <p:nvPicPr>
          <p:cNvPr id="50191" name="Picture 15" descr="IMG_014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17588" y="3938588"/>
            <a:ext cx="2916237" cy="2187575"/>
          </a:xfrm>
        </p:spPr>
      </p:pic>
      <p:pic>
        <p:nvPicPr>
          <p:cNvPr id="50200" name="Picture 24" descr="IMG_0148"/>
          <p:cNvPicPr>
            <a:picLocks noGrp="1" noChangeAspect="1" noChangeArrowheads="1"/>
          </p:cNvPicPr>
          <p:nvPr>
            <p:ph sz="half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970463" y="1600200"/>
            <a:ext cx="3394075" cy="4525963"/>
          </a:xfrm>
          <a:ln/>
        </p:spPr>
      </p:pic>
    </p:spTree>
  </p:cSld>
  <p:clrMapOvr>
    <a:masterClrMapping/>
  </p:clrMapOvr>
  <p:transition advTm="10000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4" name="Rectangle 8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Bauhaus 93" pitchFamily="82" charset="0"/>
              </a:rPr>
              <a:t>School has an</a:t>
            </a:r>
            <a:r>
              <a:rPr lang="ro-RO" sz="3200" dirty="0" smtClean="0">
                <a:solidFill>
                  <a:srgbClr val="C00000"/>
                </a:solidFill>
                <a:latin typeface="Bauhaus 93" pitchFamily="82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Bauhaus 93" pitchFamily="82" charset="0"/>
              </a:rPr>
              <a:t>Information and Documentation </a:t>
            </a:r>
            <a:r>
              <a:rPr lang="ro-RO" sz="3200" dirty="0" smtClean="0">
                <a:solidFill>
                  <a:srgbClr val="C00000"/>
                </a:solidFill>
                <a:latin typeface="Bauhaus 93" pitchFamily="82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Bauhaus 93" pitchFamily="82" charset="0"/>
              </a:rPr>
              <a:t>Centre </a:t>
            </a:r>
            <a:r>
              <a:rPr lang="ro-RO" sz="3200" dirty="0" smtClean="0">
                <a:solidFill>
                  <a:srgbClr val="C00000"/>
                </a:solidFill>
                <a:latin typeface="Bauhaus 93" pitchFamily="82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Bauhaus 93" pitchFamily="82" charset="0"/>
              </a:rPr>
              <a:t>(Library)</a:t>
            </a:r>
            <a:endParaRPr lang="en-US" sz="3200" dirty="0"/>
          </a:p>
        </p:txBody>
      </p:sp>
      <p:pic>
        <p:nvPicPr>
          <p:cNvPr id="60429" name="Picture 13" descr="IMG_013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19175" y="1600200"/>
            <a:ext cx="2914650" cy="2185988"/>
          </a:xfrm>
          <a:ln/>
        </p:spPr>
      </p:pic>
      <p:pic>
        <p:nvPicPr>
          <p:cNvPr id="60430" name="Picture 14" descr="IMG_013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10175" y="1600200"/>
            <a:ext cx="2914650" cy="2185988"/>
          </a:xfrm>
          <a:ln/>
        </p:spPr>
      </p:pic>
      <p:pic>
        <p:nvPicPr>
          <p:cNvPr id="60431" name="Picture 15" descr="IMG_013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017588" y="3938588"/>
            <a:ext cx="2916237" cy="2187575"/>
          </a:xfrm>
          <a:ln/>
        </p:spPr>
      </p:pic>
      <p:pic>
        <p:nvPicPr>
          <p:cNvPr id="60432" name="Picture 16" descr="IMG_013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208588" y="3938588"/>
            <a:ext cx="2916237" cy="2187575"/>
          </a:xfrm>
          <a:ln/>
        </p:spPr>
      </p:pic>
    </p:spTree>
  </p:cSld>
  <p:clrMapOvr>
    <a:masterClrMapping/>
  </p:clrMapOvr>
  <p:transition advTm="10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hiller" pitchFamily="82" charset="0"/>
              </a:rPr>
              <a:t>Sco</a:t>
            </a:r>
            <a:r>
              <a:rPr lang="ro-RO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hiller" pitchFamily="82" charset="0"/>
              </a:rPr>
              <a:t>ala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hiller" pitchFamily="82" charset="0"/>
              </a:rPr>
              <a:t>Gimnaziala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hiller" pitchFamily="82" charset="0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hiller" pitchFamily="82" charset="0"/>
              </a:rPr>
              <a:t>Mihai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hiller" pitchFamily="82" charset="0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hiller" pitchFamily="82" charset="0"/>
              </a:rPr>
              <a:t>Eminescu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Content Placeholder 6" descr="fotoprezenta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33600"/>
            <a:ext cx="8229600" cy="3566160"/>
          </a:xfrm>
        </p:spPr>
      </p:pic>
      <p:graphicFrame>
        <p:nvGraphicFramePr>
          <p:cNvPr id="5" name="Diagram 4"/>
          <p:cNvGraphicFramePr/>
          <p:nvPr/>
        </p:nvGraphicFramePr>
        <p:xfrm>
          <a:off x="1600200" y="2057400"/>
          <a:ext cx="55626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685800" y="914400"/>
          <a:ext cx="2286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Round Diagonal Corner Rectangle 10"/>
          <p:cNvSpPr/>
          <p:nvPr/>
        </p:nvSpPr>
        <p:spPr>
          <a:xfrm>
            <a:off x="4114800" y="2901791"/>
            <a:ext cx="914400" cy="1054417"/>
          </a:xfrm>
          <a:prstGeom prst="round2Diag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Group 12"/>
          <p:cNvGrpSpPr/>
          <p:nvPr/>
        </p:nvGrpSpPr>
        <p:grpSpPr>
          <a:xfrm>
            <a:off x="4724400" y="2667000"/>
            <a:ext cx="1053726" cy="1054417"/>
            <a:chOff x="914400" y="1755457"/>
            <a:chExt cx="1053726" cy="1054417"/>
          </a:xfrm>
        </p:grpSpPr>
        <p:sp>
          <p:nvSpPr>
            <p:cNvPr id="14" name="Round Diagonal Corner Rectangle 13"/>
            <p:cNvSpPr/>
            <p:nvPr/>
          </p:nvSpPr>
          <p:spPr>
            <a:xfrm>
              <a:off x="914400" y="1755457"/>
              <a:ext cx="914400" cy="1054417"/>
            </a:xfrm>
            <a:prstGeom prst="round2Diag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ound Diagonal Corner Rectangle 4"/>
            <p:cNvSpPr/>
            <p:nvPr/>
          </p:nvSpPr>
          <p:spPr>
            <a:xfrm>
              <a:off x="1143000" y="1831657"/>
              <a:ext cx="825126" cy="9651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89636" bIns="0" numCol="1" spcCol="1270" anchor="t" anchorCtr="0">
              <a:noAutofit/>
            </a:bodyPr>
            <a:lstStyle/>
            <a:p>
              <a:pPr lvl="0" algn="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500" kern="1200" dirty="0" smtClean="0">
                  <a:solidFill>
                    <a:schemeClr val="bg1"/>
                  </a:solidFill>
                </a:rPr>
                <a:t>A</a:t>
              </a:r>
              <a:endParaRPr lang="en-US" sz="6500" kern="1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Documentary attestation</a:t>
            </a:r>
            <a:endParaRPr lang="en-US" dirty="0"/>
          </a:p>
        </p:txBody>
      </p:sp>
      <p:pic>
        <p:nvPicPr>
          <p:cNvPr id="7" name="Content Placeholder 6" descr="IMG_011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81050" y="1600994"/>
            <a:ext cx="3390900" cy="4524375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The first mention of a local school of 4 </a:t>
            </a:r>
            <a:r>
              <a:rPr lang="en-US" b="1" dirty="0" err="1" smtClean="0">
                <a:solidFill>
                  <a:srgbClr val="C00000"/>
                </a:solidFill>
              </a:rPr>
              <a:t>noiembrie</a:t>
            </a:r>
            <a:r>
              <a:rPr lang="ro-RO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1787 have a information for </a:t>
            </a:r>
            <a:r>
              <a:rPr lang="en-US" b="1" dirty="0" err="1" smtClean="0">
                <a:solidFill>
                  <a:srgbClr val="C00000"/>
                </a:solidFill>
              </a:rPr>
              <a:t>GeorgeBishop</a:t>
            </a:r>
            <a:r>
              <a:rPr lang="en-US" b="1" dirty="0" smtClean="0">
                <a:solidFill>
                  <a:srgbClr val="C00000"/>
                </a:solidFill>
              </a:rPr>
              <a:t> Andrew </a:t>
            </a:r>
            <a:r>
              <a:rPr lang="en-US" b="1" dirty="0" err="1" smtClean="0">
                <a:solidFill>
                  <a:srgbClr val="C00000"/>
                </a:solidFill>
              </a:rPr>
              <a:t>Bacinschi</a:t>
            </a:r>
            <a:r>
              <a:rPr lang="en-US" b="1" dirty="0" smtClean="0">
                <a:solidFill>
                  <a:srgbClr val="C00000"/>
                </a:solidFill>
              </a:rPr>
              <a:t> </a:t>
            </a:r>
            <a:r>
              <a:rPr lang="en-US" b="1" dirty="0" err="1" smtClean="0">
                <a:solidFill>
                  <a:srgbClr val="C00000"/>
                </a:solidFill>
              </a:rPr>
              <a:t>Tokody</a:t>
            </a:r>
            <a:r>
              <a:rPr lang="en-US" b="1" dirty="0" smtClean="0">
                <a:solidFill>
                  <a:srgbClr val="C00000"/>
                </a:solidFill>
              </a:rPr>
              <a:t>, senior director of District studies Oradea, which </a:t>
            </a:r>
            <a:r>
              <a:rPr lang="en-US" b="1" dirty="0" err="1" smtClean="0">
                <a:solidFill>
                  <a:srgbClr val="C00000"/>
                </a:solidFill>
              </a:rPr>
              <a:t>showsthat</a:t>
            </a:r>
            <a:r>
              <a:rPr lang="en-US" b="1" dirty="0" smtClean="0">
                <a:solidFill>
                  <a:srgbClr val="C00000"/>
                </a:solidFill>
              </a:rPr>
              <a:t> the county of </a:t>
            </a:r>
            <a:r>
              <a:rPr lang="en-US" b="1" dirty="0" err="1" smtClean="0">
                <a:solidFill>
                  <a:srgbClr val="C00000"/>
                </a:solidFill>
              </a:rPr>
              <a:t>Maramures</a:t>
            </a:r>
            <a:r>
              <a:rPr lang="en-US" b="1" dirty="0" smtClean="0">
                <a:solidFill>
                  <a:srgbClr val="C00000"/>
                </a:solidFill>
              </a:rPr>
              <a:t> "worked well" several schools, including and the </a:t>
            </a:r>
            <a:r>
              <a:rPr lang="en-US" b="1" dirty="0" err="1" smtClean="0">
                <a:solidFill>
                  <a:srgbClr val="C00000"/>
                </a:solidFill>
              </a:rPr>
              <a:t>UpperSalistea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10000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sz="quarter"/>
          </p:nvPr>
        </p:nvSpPr>
        <p:spPr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ro-RO" dirty="0" smtClean="0">
                <a:solidFill>
                  <a:srgbClr val="C00000"/>
                </a:solidFill>
                <a:latin typeface="Berlin Sans FB Demi" pitchFamily="34" charset="0"/>
              </a:rPr>
              <a:t>At present</a:t>
            </a:r>
            <a:endParaRPr 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Content Placeholder 6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686800" cy="1371600"/>
          </a:xfr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1800" b="1" dirty="0" smtClean="0">
                <a:solidFill>
                  <a:srgbClr val="FEF2E8"/>
                </a:solidFill>
                <a:latin typeface="Bodoni MT Black" pitchFamily="18" charset="0"/>
              </a:rPr>
              <a:t>Preschool - 7 groups: 138 children</a:t>
            </a:r>
            <a:endParaRPr lang="ro-RO" sz="1800" b="1" dirty="0" smtClean="0">
              <a:solidFill>
                <a:srgbClr val="FEF2E8"/>
              </a:solidFill>
              <a:latin typeface="Bodoni MT Black" pitchFamily="18" charset="0"/>
            </a:endParaRPr>
          </a:p>
          <a:p>
            <a:r>
              <a:rPr lang="en-US" sz="1800" b="1" dirty="0" smtClean="0">
                <a:solidFill>
                  <a:srgbClr val="FEF2E8"/>
                </a:solidFill>
                <a:latin typeface="Bodoni MT Black" pitchFamily="18" charset="0"/>
              </a:rPr>
              <a:t>Elementary school - 10 classes: 195 </a:t>
            </a:r>
            <a:r>
              <a:rPr lang="ro-RO" sz="1800" b="1" dirty="0" smtClean="0">
                <a:solidFill>
                  <a:srgbClr val="FEF2E8"/>
                </a:solidFill>
                <a:latin typeface="Bodoni MT Black" pitchFamily="18" charset="0"/>
              </a:rPr>
              <a:t> pupil</a:t>
            </a:r>
            <a:r>
              <a:rPr lang="en-US" sz="1800" b="1" dirty="0" smtClean="0">
                <a:solidFill>
                  <a:srgbClr val="FEF2E8"/>
                </a:solidFill>
                <a:latin typeface="Bodoni MT Black" pitchFamily="18" charset="0"/>
              </a:rPr>
              <a:t>s</a:t>
            </a:r>
            <a:endParaRPr lang="ro-RO" sz="1800" b="1" dirty="0" smtClean="0">
              <a:solidFill>
                <a:srgbClr val="FEF2E8"/>
              </a:solidFill>
              <a:latin typeface="Bodoni MT Black" pitchFamily="18" charset="0"/>
            </a:endParaRPr>
          </a:p>
          <a:p>
            <a:r>
              <a:rPr lang="en-US" sz="1800" b="1" dirty="0" smtClean="0">
                <a:solidFill>
                  <a:srgbClr val="FEF2E8"/>
                </a:solidFill>
                <a:latin typeface="Bodoni MT Black" pitchFamily="18" charset="0"/>
              </a:rPr>
              <a:t>Secondary school-9 classes: 209 </a:t>
            </a:r>
            <a:r>
              <a:rPr lang="ro-RO" sz="1800" b="1" dirty="0" smtClean="0">
                <a:solidFill>
                  <a:srgbClr val="FEF2E8"/>
                </a:solidFill>
                <a:latin typeface="Bodoni MT Black" pitchFamily="18" charset="0"/>
              </a:rPr>
              <a:t> pupil</a:t>
            </a:r>
            <a:r>
              <a:rPr lang="en-US" sz="1800" b="1" dirty="0" smtClean="0">
                <a:solidFill>
                  <a:srgbClr val="FEF2E8"/>
                </a:solidFill>
                <a:latin typeface="Bodoni MT Black" pitchFamily="18" charset="0"/>
              </a:rPr>
              <a:t>s</a:t>
            </a:r>
            <a:endParaRPr lang="ro-RO" sz="1800" b="1" dirty="0" smtClean="0">
              <a:solidFill>
                <a:srgbClr val="FEF2E8"/>
              </a:solidFill>
              <a:latin typeface="Bodoni MT Black" pitchFamily="18" charset="0"/>
            </a:endParaRPr>
          </a:p>
          <a:p>
            <a:r>
              <a:rPr lang="ro-RO" sz="1800" b="1" dirty="0" smtClean="0">
                <a:solidFill>
                  <a:srgbClr val="FEF2E8"/>
                </a:solidFill>
                <a:latin typeface="Bodoni MT Black" pitchFamily="18" charset="0"/>
              </a:rPr>
              <a:t>T</a:t>
            </a:r>
            <a:r>
              <a:rPr lang="en-US" sz="1800" b="1" dirty="0" err="1" smtClean="0">
                <a:solidFill>
                  <a:srgbClr val="FEF2E8"/>
                </a:solidFill>
                <a:latin typeface="Bodoni MT Black" pitchFamily="18" charset="0"/>
              </a:rPr>
              <a:t>echnical</a:t>
            </a:r>
            <a:r>
              <a:rPr lang="en-US" sz="1800" b="1" dirty="0" smtClean="0">
                <a:solidFill>
                  <a:srgbClr val="FEF2E8"/>
                </a:solidFill>
                <a:latin typeface="Bodoni MT Black" pitchFamily="18" charset="0"/>
              </a:rPr>
              <a:t> high schools - </a:t>
            </a:r>
            <a:r>
              <a:rPr lang="ro-RO" sz="1800" b="1" dirty="0" smtClean="0">
                <a:solidFill>
                  <a:srgbClr val="FEF2E8"/>
                </a:solidFill>
                <a:latin typeface="Bodoni MT Black" pitchFamily="18" charset="0"/>
              </a:rPr>
              <a:t>3</a:t>
            </a:r>
            <a:r>
              <a:rPr lang="en-US" sz="1800" b="1" dirty="0" smtClean="0">
                <a:solidFill>
                  <a:srgbClr val="FEF2E8"/>
                </a:solidFill>
                <a:latin typeface="Bodoni MT Black" pitchFamily="18" charset="0"/>
              </a:rPr>
              <a:t> classes: 76 students</a:t>
            </a:r>
            <a:endParaRPr lang="ro-RO" sz="1800" b="1" dirty="0" smtClean="0">
              <a:solidFill>
                <a:srgbClr val="FEF2E8"/>
              </a:solidFill>
              <a:latin typeface="Bodoni MT Black" pitchFamily="18" charset="0"/>
            </a:endParaRPr>
          </a:p>
        </p:txBody>
      </p:sp>
      <p:pic>
        <p:nvPicPr>
          <p:cNvPr id="12" name="Content Placeholder 11" descr="100_2558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 rot="19479965">
            <a:off x="6078677" y="3003695"/>
            <a:ext cx="2914651" cy="21859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Content Placeholder 12" descr="APicture 405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 rot="21038731">
            <a:off x="386992" y="2965703"/>
            <a:ext cx="2916767" cy="2187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Content Placeholder 11" descr="P20-04-10_10-13.jpg"/>
          <p:cNvPicPr>
            <a:picLocks noGrp="1" noChangeAspect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 rot="1939480">
            <a:off x="3254670" y="3276598"/>
            <a:ext cx="2914076" cy="2187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ontent Placeholder 6"/>
          <p:cNvSpPr txBox="1">
            <a:spLocks/>
          </p:cNvSpPr>
          <p:nvPr/>
        </p:nvSpPr>
        <p:spPr>
          <a:xfrm>
            <a:off x="457200" y="5410200"/>
            <a:ext cx="83058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Berlin Sans FB Demi" pitchFamily="34" charset="0"/>
              </a:rPr>
              <a:t>There are 37 teachers  employed in our school.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Berlin Sans FB Demi" pitchFamily="34" charset="0"/>
            </a:endParaRPr>
          </a:p>
        </p:txBody>
      </p:sp>
    </p:spTree>
  </p:cSld>
  <p:clrMapOvr>
    <a:masterClrMapping/>
  </p:clrMapOvr>
  <p:transition advTm="10000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Building 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Spring</a:t>
            </a:r>
            <a:r>
              <a:rPr lang="en-US" dirty="0" smtClean="0"/>
              <a:t>-</a:t>
            </a:r>
            <a:r>
              <a:rPr lang="ro-RO" dirty="0" smtClean="0"/>
              <a:t>Summer</a:t>
            </a:r>
            <a:r>
              <a:rPr lang="en-US" dirty="0" smtClean="0"/>
              <a:t>-</a:t>
            </a:r>
            <a:r>
              <a:rPr lang="ro-RO" dirty="0" smtClean="0"/>
              <a:t>Autumn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Autumn -&gt; Winter</a:t>
            </a:r>
            <a:endParaRPr lang="en-US" dirty="0"/>
          </a:p>
        </p:txBody>
      </p:sp>
      <p:pic>
        <p:nvPicPr>
          <p:cNvPr id="11" name="Picture 6" descr="IMG_0120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5025" y="2634055"/>
            <a:ext cx="4041775" cy="3032928"/>
          </a:xfrm>
        </p:spPr>
      </p:pic>
      <p:pic>
        <p:nvPicPr>
          <p:cNvPr id="15" name="Content Placeholder 14" descr="scoala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" y="2635448"/>
            <a:ext cx="4040188" cy="3030141"/>
          </a:xfrm>
        </p:spPr>
      </p:pic>
    </p:spTree>
  </p:cSld>
  <p:clrMapOvr>
    <a:masterClrMapping/>
  </p:clrMapOvr>
  <p:transition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9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Aspects</a:t>
            </a:r>
            <a:endParaRPr lang="en-US" dirty="0"/>
          </a:p>
        </p:txBody>
      </p:sp>
      <p:pic>
        <p:nvPicPr>
          <p:cNvPr id="7" name="Content Placeholder 6" descr="IMG_011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7337" y="1600994"/>
            <a:ext cx="6029325" cy="4524375"/>
          </a:xfrm>
        </p:spPr>
      </p:pic>
    </p:spTree>
  </p:cSld>
  <p:clrMapOvr>
    <a:masterClrMapping/>
  </p:clrMapOvr>
  <p:transition advTm="1000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IMG_012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7337" y="1600994"/>
            <a:ext cx="6029325" cy="4524375"/>
          </a:xfrm>
        </p:spPr>
      </p:pic>
    </p:spTree>
  </p:cSld>
  <p:clrMapOvr>
    <a:masterClrMapping/>
  </p:clrMapOvr>
  <p:transition advTm="10000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IMG_012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7337" y="1600994"/>
            <a:ext cx="6029325" cy="4524375"/>
          </a:xfrm>
        </p:spPr>
      </p:pic>
    </p:spTree>
  </p:cSld>
  <p:clrMapOvr>
    <a:masterClrMapping/>
  </p:clrMapOvr>
  <p:transition advTm="10000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Building B</a:t>
            </a:r>
            <a:endParaRPr lang="en-US" dirty="0"/>
          </a:p>
        </p:txBody>
      </p:sp>
      <p:pic>
        <p:nvPicPr>
          <p:cNvPr id="9" name="Content Placeholder 6" descr="IMG_012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7337" y="1600994"/>
            <a:ext cx="6029325" cy="4524375"/>
          </a:xfrm>
        </p:spPr>
      </p:pic>
    </p:spTree>
  </p:cSld>
  <p:clrMapOvr>
    <a:masterClrMapping/>
  </p:clrMapOvr>
  <p:transition advTm="10000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58</Words>
  <Application>Microsoft Office PowerPoint</Application>
  <PresentationFormat>On-screen Show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To know each other</vt:lpstr>
      <vt:lpstr>Scoala Gimnaziala Mihai Eminescu</vt:lpstr>
      <vt:lpstr>Documentary attestation</vt:lpstr>
      <vt:lpstr>At present</vt:lpstr>
      <vt:lpstr>Building A</vt:lpstr>
      <vt:lpstr>Aspects</vt:lpstr>
      <vt:lpstr>Slide 7</vt:lpstr>
      <vt:lpstr>Slide 8</vt:lpstr>
      <vt:lpstr>Building B</vt:lpstr>
      <vt:lpstr>Slide 10</vt:lpstr>
      <vt:lpstr>Slide 11</vt:lpstr>
      <vt:lpstr>School has an Information and Documentation  Centre  (Library)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Lenuta</cp:lastModifiedBy>
  <cp:revision>65</cp:revision>
  <dcterms:created xsi:type="dcterms:W3CDTF">2006-08-16T00:00:00Z</dcterms:created>
  <dcterms:modified xsi:type="dcterms:W3CDTF">2016-06-05T12:31:01Z</dcterms:modified>
</cp:coreProperties>
</file>