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2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58" r:id="rId3"/>
    <p:sldId id="277" r:id="rId4"/>
    <p:sldId id="291" r:id="rId5"/>
    <p:sldId id="292" r:id="rId6"/>
    <p:sldId id="293" r:id="rId7"/>
    <p:sldId id="282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2D66D-DB35-4154-89BF-AB1EE9F52924}" type="doc">
      <dgm:prSet loTypeId="urn:microsoft.com/office/officeart/2005/8/layout/hProcess3" loCatId="process" qsTypeId="urn:microsoft.com/office/officeart/2005/8/quickstyle/3d3" qsCatId="3D" csTypeId="urn:microsoft.com/office/officeart/2005/8/colors/accent2_4" csCatId="accent2" phldr="1"/>
      <dgm:spPr>
        <a:scene3d>
          <a:camera prst="isometricOffAxis1Top"/>
          <a:lightRig rig="threePt" dir="t"/>
        </a:scene3d>
      </dgm:spPr>
    </dgm:pt>
    <dgm:pt modelId="{A912CE25-0F38-45A9-8AF2-BDD4C0B65352}">
      <dgm:prSet phldrT="[Text]"/>
      <dgm:spPr/>
      <dgm:t>
        <a:bodyPr/>
        <a:lstStyle/>
        <a:p>
          <a:r>
            <a:rPr lang="ro-RO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Maramureş</a:t>
          </a:r>
          <a:endParaRPr lang="en-US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BDA1F-FF8F-491C-B0E9-D311ADCCD407}" type="parTrans" cxnId="{0C9806AE-268C-42BB-A15A-9CDD77698F62}">
      <dgm:prSet/>
      <dgm:spPr/>
      <dgm:t>
        <a:bodyPr/>
        <a:lstStyle/>
        <a:p>
          <a:endParaRPr lang="en-US"/>
        </a:p>
      </dgm:t>
    </dgm:pt>
    <dgm:pt modelId="{89E23228-654F-4909-ADA1-BF0839A97F98}" type="sibTrans" cxnId="{0C9806AE-268C-42BB-A15A-9CDD77698F62}">
      <dgm:prSet/>
      <dgm:spPr/>
      <dgm:t>
        <a:bodyPr/>
        <a:lstStyle/>
        <a:p>
          <a:endParaRPr lang="en-US"/>
        </a:p>
      </dgm:t>
    </dgm:pt>
    <dgm:pt modelId="{79B1CBC1-54D9-4DB8-882D-BAD044E05B6A}" type="pres">
      <dgm:prSet presAssocID="{8262D66D-DB35-4154-89BF-AB1EE9F52924}" presName="Name0" presStyleCnt="0">
        <dgm:presLayoutVars>
          <dgm:dir/>
          <dgm:animLvl val="lvl"/>
          <dgm:resizeHandles val="exact"/>
        </dgm:presLayoutVars>
      </dgm:prSet>
      <dgm:spPr/>
    </dgm:pt>
    <dgm:pt modelId="{1D4D545B-237A-4A99-91DF-D8217C9CE015}" type="pres">
      <dgm:prSet presAssocID="{8262D66D-DB35-4154-89BF-AB1EE9F52924}" presName="dummy" presStyleCnt="0"/>
      <dgm:spPr/>
    </dgm:pt>
    <dgm:pt modelId="{E9A50707-7E12-4496-9C73-03C5E538697C}" type="pres">
      <dgm:prSet presAssocID="{8262D66D-DB35-4154-89BF-AB1EE9F52924}" presName="linH" presStyleCnt="0"/>
      <dgm:spPr/>
    </dgm:pt>
    <dgm:pt modelId="{70592342-612A-444A-AA50-72CABAE0A23F}" type="pres">
      <dgm:prSet presAssocID="{8262D66D-DB35-4154-89BF-AB1EE9F52924}" presName="padding1" presStyleCnt="0"/>
      <dgm:spPr/>
    </dgm:pt>
    <dgm:pt modelId="{D538F471-70A8-4BD9-8E32-0F97B47233E4}" type="pres">
      <dgm:prSet presAssocID="{A912CE25-0F38-45A9-8AF2-BDD4C0B65352}" presName="linV" presStyleCnt="0"/>
      <dgm:spPr/>
    </dgm:pt>
    <dgm:pt modelId="{03122F17-165B-47A3-9D41-E75869927B88}" type="pres">
      <dgm:prSet presAssocID="{A912CE25-0F38-45A9-8AF2-BDD4C0B65352}" presName="spVertical1" presStyleCnt="0"/>
      <dgm:spPr/>
    </dgm:pt>
    <dgm:pt modelId="{FB24400E-3C27-4FE2-ACB1-BD247AD243BF}" type="pres">
      <dgm:prSet presAssocID="{A912CE25-0F38-45A9-8AF2-BDD4C0B65352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1B60-1A35-4871-B954-AE4A2B82CB42}" type="pres">
      <dgm:prSet presAssocID="{A912CE25-0F38-45A9-8AF2-BDD4C0B65352}" presName="spVertical2" presStyleCnt="0"/>
      <dgm:spPr/>
    </dgm:pt>
    <dgm:pt modelId="{4A800793-2102-468A-A304-42B1D16B7404}" type="pres">
      <dgm:prSet presAssocID="{A912CE25-0F38-45A9-8AF2-BDD4C0B65352}" presName="spVertical3" presStyleCnt="0"/>
      <dgm:spPr/>
    </dgm:pt>
    <dgm:pt modelId="{EC511862-29C0-4DDC-BECA-ACF8B1E57FA8}" type="pres">
      <dgm:prSet presAssocID="{8262D66D-DB35-4154-89BF-AB1EE9F52924}" presName="padding2" presStyleCnt="0"/>
      <dgm:spPr/>
    </dgm:pt>
    <dgm:pt modelId="{7F4BC475-54E2-4BC4-BA3C-2D2818D94356}" type="pres">
      <dgm:prSet presAssocID="{8262D66D-DB35-4154-89BF-AB1EE9F52924}" presName="negArrow" presStyleCnt="0"/>
      <dgm:spPr/>
    </dgm:pt>
    <dgm:pt modelId="{B3CCCA14-CA6E-4EAD-9242-BF33497F9283}" type="pres">
      <dgm:prSet presAssocID="{8262D66D-DB35-4154-89BF-AB1EE9F52924}" presName="backgroundArrow" presStyleLbl="node1" presStyleIdx="0" presStyleCnt="1" custLinFactNeighborX="7500" custLinFactNeighborY="-271"/>
      <dgm:spPr/>
    </dgm:pt>
  </dgm:ptLst>
  <dgm:cxnLst>
    <dgm:cxn modelId="{2EE321EC-9280-4A14-997D-CA42D935F62E}" type="presOf" srcId="{A912CE25-0F38-45A9-8AF2-BDD4C0B65352}" destId="{FB24400E-3C27-4FE2-ACB1-BD247AD243BF}" srcOrd="0" destOrd="0" presId="urn:microsoft.com/office/officeart/2005/8/layout/hProcess3"/>
    <dgm:cxn modelId="{9CBED353-27C3-4C0E-B672-46F245DBB239}" type="presOf" srcId="{8262D66D-DB35-4154-89BF-AB1EE9F52924}" destId="{79B1CBC1-54D9-4DB8-882D-BAD044E05B6A}" srcOrd="0" destOrd="0" presId="urn:microsoft.com/office/officeart/2005/8/layout/hProcess3"/>
    <dgm:cxn modelId="{0C9806AE-268C-42BB-A15A-9CDD77698F62}" srcId="{8262D66D-DB35-4154-89BF-AB1EE9F52924}" destId="{A912CE25-0F38-45A9-8AF2-BDD4C0B65352}" srcOrd="0" destOrd="0" parTransId="{ABDBDA1F-FF8F-491C-B0E9-D311ADCCD407}" sibTransId="{89E23228-654F-4909-ADA1-BF0839A97F98}"/>
    <dgm:cxn modelId="{1553C255-98E8-4559-9478-A344B5EEEC87}" type="presParOf" srcId="{79B1CBC1-54D9-4DB8-882D-BAD044E05B6A}" destId="{1D4D545B-237A-4A99-91DF-D8217C9CE015}" srcOrd="0" destOrd="0" presId="urn:microsoft.com/office/officeart/2005/8/layout/hProcess3"/>
    <dgm:cxn modelId="{D59048D8-1826-4259-A2C9-2C1676696D6E}" type="presParOf" srcId="{79B1CBC1-54D9-4DB8-882D-BAD044E05B6A}" destId="{E9A50707-7E12-4496-9C73-03C5E538697C}" srcOrd="1" destOrd="0" presId="urn:microsoft.com/office/officeart/2005/8/layout/hProcess3"/>
    <dgm:cxn modelId="{EB6B1C56-4994-42C2-88BF-49D4A5260C2D}" type="presParOf" srcId="{E9A50707-7E12-4496-9C73-03C5E538697C}" destId="{70592342-612A-444A-AA50-72CABAE0A23F}" srcOrd="0" destOrd="0" presId="urn:microsoft.com/office/officeart/2005/8/layout/hProcess3"/>
    <dgm:cxn modelId="{2F7AF34B-CEA8-40F3-A2BD-6B1CC4FD77AE}" type="presParOf" srcId="{E9A50707-7E12-4496-9C73-03C5E538697C}" destId="{D538F471-70A8-4BD9-8E32-0F97B47233E4}" srcOrd="1" destOrd="0" presId="urn:microsoft.com/office/officeart/2005/8/layout/hProcess3"/>
    <dgm:cxn modelId="{0E73927C-73E7-43C5-8825-2F67D6A49E37}" type="presParOf" srcId="{D538F471-70A8-4BD9-8E32-0F97B47233E4}" destId="{03122F17-165B-47A3-9D41-E75869927B88}" srcOrd="0" destOrd="0" presId="urn:microsoft.com/office/officeart/2005/8/layout/hProcess3"/>
    <dgm:cxn modelId="{19030F47-E2C6-40BB-88E0-7A8132F2E48A}" type="presParOf" srcId="{D538F471-70A8-4BD9-8E32-0F97B47233E4}" destId="{FB24400E-3C27-4FE2-ACB1-BD247AD243BF}" srcOrd="1" destOrd="0" presId="urn:microsoft.com/office/officeart/2005/8/layout/hProcess3"/>
    <dgm:cxn modelId="{5E35DF0F-1AE4-45E1-AFD7-E1BCB59948DB}" type="presParOf" srcId="{D538F471-70A8-4BD9-8E32-0F97B47233E4}" destId="{FC691B60-1A35-4871-B954-AE4A2B82CB42}" srcOrd="2" destOrd="0" presId="urn:microsoft.com/office/officeart/2005/8/layout/hProcess3"/>
    <dgm:cxn modelId="{CC5F3F5B-1C45-4D74-8859-97E4AB3D2A13}" type="presParOf" srcId="{D538F471-70A8-4BD9-8E32-0F97B47233E4}" destId="{4A800793-2102-468A-A304-42B1D16B7404}" srcOrd="3" destOrd="0" presId="urn:microsoft.com/office/officeart/2005/8/layout/hProcess3"/>
    <dgm:cxn modelId="{F69DDC11-2C03-43DB-ADBD-D7BB3A77CC2F}" type="presParOf" srcId="{E9A50707-7E12-4496-9C73-03C5E538697C}" destId="{EC511862-29C0-4DDC-BECA-ACF8B1E57FA8}" srcOrd="2" destOrd="0" presId="urn:microsoft.com/office/officeart/2005/8/layout/hProcess3"/>
    <dgm:cxn modelId="{A0AF0FC8-C933-44E6-AC35-5692BF216962}" type="presParOf" srcId="{E9A50707-7E12-4496-9C73-03C5E538697C}" destId="{7F4BC475-54E2-4BC4-BA3C-2D2818D94356}" srcOrd="3" destOrd="0" presId="urn:microsoft.com/office/officeart/2005/8/layout/hProcess3"/>
    <dgm:cxn modelId="{17245350-5E7B-4E39-94B4-80620629F69B}" type="presParOf" srcId="{E9A50707-7E12-4496-9C73-03C5E538697C}" destId="{B3CCCA14-CA6E-4EAD-9242-BF33497F928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CCCA14-CA6E-4EAD-9242-BF33497F9283}">
      <dsp:nvSpPr>
        <dsp:cNvPr id="0" name=""/>
        <dsp:cNvSpPr/>
      </dsp:nvSpPr>
      <dsp:spPr>
        <a:xfrm>
          <a:off x="0" y="11426"/>
          <a:ext cx="3352800" cy="1872000"/>
        </a:xfrm>
        <a:prstGeom prst="rightArrow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4400E-3C27-4FE2-ACB1-BD247AD243BF}">
      <dsp:nvSpPr>
        <dsp:cNvPr id="0" name=""/>
        <dsp:cNvSpPr/>
      </dsp:nvSpPr>
      <dsp:spPr>
        <a:xfrm>
          <a:off x="270450" y="484500"/>
          <a:ext cx="2747069" cy="9360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isometricOffAxis1Top"/>
          <a:lightRig rig="threePt" dir="t"/>
        </a:scene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4160" rIns="0" bIns="2641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Maramureş</a:t>
          </a:r>
          <a:endParaRPr lang="en-US" sz="2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450" y="484500"/>
        <a:ext cx="2747069" cy="9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9A43-619B-4196-89B6-7D918E58D7E6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FA182-5F6F-4719-B083-B3657889C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FA182-5F6F-4719-B083-B3657889C3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C135DA-675F-447F-846F-F82212E4C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65EFB-4CE8-4F2B-BBBC-7906B545D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B38CD4-5C57-4FAC-B2B3-E5B8543ED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o-RO" sz="7200" b="1" dirty="0" smtClean="0">
                <a:solidFill>
                  <a:schemeClr val="accent2">
                    <a:lumMod val="75000"/>
                  </a:schemeClr>
                </a:solidFill>
                <a:latin typeface="Forte" pitchFamily="66" charset="0"/>
              </a:rPr>
              <a:t>To know each other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nch Script MT" pitchFamily="66" charset="0"/>
              </a:rPr>
              <a:t>C</a:t>
            </a:r>
            <a:r>
              <a:rPr lang="ro-RO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nch Script MT" pitchFamily="66" charset="0"/>
              </a:rPr>
              <a:t>ounty</a:t>
            </a:r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nch Script MT" pitchFamily="66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nch Script MT" pitchFamily="66" charset="0"/>
              </a:rPr>
              <a:t>Maramures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French Script MT" pitchFamily="66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38400" y="5715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 algn="r"/>
            <a:r>
              <a:rPr lang="ro-R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Powered by team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b="1" dirty="0" smtClean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r"/>
            <a:r>
              <a:rPr lang="ro-RO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Şcoala Gimnazială Mihai Eminescu Săliştea de Sus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4419600" y="0"/>
            <a:ext cx="4724400" cy="1600200"/>
          </a:xfrm>
          <a:prstGeom prst="wedgeRoundRectCallout">
            <a:avLst>
              <a:gd name="adj1" fmla="val -64758"/>
              <a:gd name="adj2" fmla="val 18261"/>
              <a:gd name="adj3" fmla="val 16667"/>
            </a:avLst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381000" y="228600"/>
          <a:ext cx="3352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Graphic spid="12" grpId="1">
        <p:bldAsOne/>
      </p:bldGraphic>
      <p:bldGraphic spid="12" grpId="2">
        <p:bldAsOne/>
      </p:bldGraphic>
      <p:bldGraphic spid="12" grpId="4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Maramure</a:t>
            </a:r>
            <a:r>
              <a:rPr lang="ro-RO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hiller" pitchFamily="82" charset="0"/>
              </a:rPr>
              <a:t>s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9" name="Content Placeholder 8" descr="judetul-maramures-poster-82097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609599" y="1192470"/>
            <a:ext cx="7924801" cy="5551383"/>
          </a:xfrm>
        </p:spPr>
      </p:pic>
    </p:spTree>
  </p:cSld>
  <p:clrMapOvr>
    <a:masterClrMapping/>
  </p:clrMapOvr>
  <p:transition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2" descr="DSCF364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" y="2362200"/>
            <a:ext cx="3200400" cy="4267200"/>
          </a:xfrm>
          <a:noFill/>
          <a:ln/>
        </p:spPr>
      </p:pic>
      <p:pic>
        <p:nvPicPr>
          <p:cNvPr id="221187" name="Picture 3" descr="DSCF37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429000" y="4419600"/>
            <a:ext cx="2909888" cy="2187575"/>
          </a:xfrm>
          <a:noFill/>
          <a:ln/>
        </p:spPr>
      </p:pic>
      <p:pic>
        <p:nvPicPr>
          <p:cNvPr id="221188" name="Picture 4" descr="maramures_folclor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638800" y="1828800"/>
            <a:ext cx="3219450" cy="2317750"/>
          </a:xfrm>
          <a:noFill/>
          <a:ln/>
        </p:spPr>
      </p:pic>
      <p:pic>
        <p:nvPicPr>
          <p:cNvPr id="221189" name="Picture 5" descr="DSCF364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6477000" y="4419600"/>
            <a:ext cx="2406650" cy="2187575"/>
          </a:xfrm>
          <a:noFill/>
          <a:ln/>
        </p:spPr>
      </p:pic>
      <p:sp>
        <p:nvSpPr>
          <p:cNvPr id="221190" name="Rectangle 6" descr="Walnut"/>
          <p:cNvSpPr>
            <a:spLocks noGrp="1" noChangeArrowheads="1"/>
          </p:cNvSpPr>
          <p:nvPr>
            <p:ph type="title" sz="quarter"/>
          </p:nvPr>
        </p:nvSpPr>
        <p:spPr>
          <a:blipFill dpi="0" rotWithShape="1">
            <a:blip r:embed="rId7" cstate="print">
              <a:alphaModFix amt="46000"/>
            </a:blip>
            <a:srcRect/>
            <a:tile tx="0" ty="0" sx="100000" sy="100000" flip="none" algn="tl"/>
          </a:blipFill>
          <a:ln/>
        </p:spPr>
        <p:txBody>
          <a:bodyPr>
            <a:normAutofit/>
          </a:bodyPr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Maramureş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4999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3" descr="DSCF377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27100" y="1600200"/>
            <a:ext cx="3098800" cy="2185988"/>
          </a:xfrm>
          <a:noFill/>
          <a:ln/>
        </p:spPr>
      </p:pic>
      <p:pic>
        <p:nvPicPr>
          <p:cNvPr id="2222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73713" y="1600200"/>
            <a:ext cx="2185987" cy="2185988"/>
          </a:xfrm>
          <a:noFill/>
          <a:ln/>
        </p:spPr>
      </p:pic>
      <p:pic>
        <p:nvPicPr>
          <p:cNvPr id="222213" name="Picture 5" descr="DSCF38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725488" y="3938588"/>
            <a:ext cx="3502025" cy="2187575"/>
          </a:xfrm>
          <a:noFill/>
          <a:ln/>
        </p:spPr>
      </p:pic>
      <p:pic>
        <p:nvPicPr>
          <p:cNvPr id="22221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5235575" y="3938588"/>
            <a:ext cx="2863850" cy="2187575"/>
          </a:xfrm>
          <a:noFill/>
          <a:ln/>
        </p:spPr>
      </p:pic>
    </p:spTree>
    <p:custDataLst>
      <p:tags r:id="rId1"/>
    </p:custDataLst>
  </p:cSld>
  <p:clrMapOvr>
    <a:masterClrMapping/>
  </p:clrMapOvr>
  <p:transition spd="slow" advTm="5156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085714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236" name="Picture 4" descr="DSCF36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86400" y="1295400"/>
            <a:ext cx="3530600" cy="5562600"/>
          </a:xfrm>
          <a:noFill/>
          <a:ln/>
        </p:spPr>
      </p:pic>
      <p:pic>
        <p:nvPicPr>
          <p:cNvPr id="22323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00400" y="1295400"/>
            <a:ext cx="2216150" cy="5562600"/>
          </a:xfrm>
          <a:noFill/>
          <a:ln/>
        </p:spPr>
      </p:pic>
    </p:spTree>
  </p:cSld>
  <p:clrMapOvr>
    <a:masterClrMapping/>
  </p:clrMapOvr>
  <p:transition spd="slow" advTm="5578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 descr="mocanita_pe_valea_vaserului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4953000" y="3940175"/>
            <a:ext cx="3200401" cy="2082800"/>
          </a:xfrm>
        </p:spPr>
      </p:pic>
      <p:pic>
        <p:nvPicPr>
          <p:cNvPr id="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40887" y="1752578"/>
            <a:ext cx="3212514" cy="203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 descr="DSCF37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04900" y="1664494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3975598"/>
            <a:ext cx="2819399" cy="211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Museum “</a:t>
            </a:r>
            <a:r>
              <a:rPr lang="en-US" dirty="0" err="1" smtClean="0"/>
              <a:t>Memorialul</a:t>
            </a:r>
            <a:r>
              <a:rPr lang="en-US" dirty="0" smtClean="0"/>
              <a:t> </a:t>
            </a:r>
            <a:r>
              <a:rPr lang="en-US" dirty="0" err="1" smtClean="0"/>
              <a:t>durerii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r>
              <a:rPr lang="en-US" dirty="0" smtClean="0"/>
              <a:t>town: </a:t>
            </a:r>
            <a:r>
              <a:rPr lang="en-US" dirty="0" err="1" smtClean="0"/>
              <a:t>Sighetu</a:t>
            </a:r>
            <a:r>
              <a:rPr lang="en-US" dirty="0" smtClean="0"/>
              <a:t> </a:t>
            </a:r>
            <a:r>
              <a:rPr lang="en-US" dirty="0" err="1" smtClean="0"/>
              <a:t>Marma</a:t>
            </a:r>
            <a:r>
              <a:rPr lang="ro-RO" dirty="0" smtClean="0"/>
              <a:t>ţ</a:t>
            </a:r>
            <a:r>
              <a:rPr lang="en-US" dirty="0" err="1" smtClean="0"/>
              <a:t>iei</a:t>
            </a:r>
            <a:r>
              <a:rPr lang="en-US" dirty="0" smtClean="0"/>
              <a:t> </a:t>
            </a:r>
          </a:p>
          <a:p>
            <a:r>
              <a:rPr lang="en-US" dirty="0" smtClean="0"/>
              <a:t>dedicated to the victims of communism</a:t>
            </a:r>
            <a:endParaRPr lang="en-US" dirty="0"/>
          </a:p>
        </p:txBody>
      </p:sp>
      <p:pic>
        <p:nvPicPr>
          <p:cNvPr id="7" name="Picture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000" y="1676400"/>
            <a:ext cx="3438525" cy="2066925"/>
          </a:xfrm>
          <a:prstGeom prst="rect">
            <a:avLst/>
          </a:prstGeom>
          <a:noFill/>
        </p:spPr>
      </p:pic>
      <p:pic>
        <p:nvPicPr>
          <p:cNvPr id="9" name="Picture 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886200"/>
            <a:ext cx="3330705" cy="248877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40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To know each other</vt:lpstr>
      <vt:lpstr>Slide 2</vt:lpstr>
      <vt:lpstr>Maramures</vt:lpstr>
      <vt:lpstr>Maramureş</vt:lpstr>
      <vt:lpstr>Slide 5</vt:lpstr>
      <vt:lpstr>Slide 6</vt:lpstr>
      <vt:lpstr>Slide 7</vt:lpstr>
      <vt:lpstr>Museum “Memorialul durerii"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Lenuta</cp:lastModifiedBy>
  <cp:revision>66</cp:revision>
  <dcterms:created xsi:type="dcterms:W3CDTF">2006-08-16T00:00:00Z</dcterms:created>
  <dcterms:modified xsi:type="dcterms:W3CDTF">2016-06-05T12:37:31Z</dcterms:modified>
</cp:coreProperties>
</file>