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9" r:id="rId2"/>
    <p:sldId id="259" r:id="rId3"/>
    <p:sldId id="280" r:id="rId4"/>
    <p:sldId id="287" r:id="rId5"/>
    <p:sldId id="288" r:id="rId6"/>
    <p:sldId id="289" r:id="rId7"/>
    <p:sldId id="290" r:id="rId8"/>
    <p:sldId id="292" r:id="rId9"/>
    <p:sldId id="284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09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18AAE1-5D80-45CB-A618-5BADDF219AE0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4B53DF87-ED30-484E-BCB6-6972303C7CE4}">
      <dgm:prSet phldrT="[Text]"/>
      <dgm:spPr/>
      <dgm:t>
        <a:bodyPr/>
        <a:lstStyle/>
        <a:p>
          <a:endParaRPr lang="en-US" dirty="0"/>
        </a:p>
      </dgm:t>
    </dgm:pt>
    <dgm:pt modelId="{5C4156E7-4AC6-47AD-BC38-20C514E5A575}" type="sibTrans" cxnId="{9447660C-0EB0-475E-97EE-F5BB1647AB58}">
      <dgm:prSet/>
      <dgm:spPr/>
      <dgm:t>
        <a:bodyPr/>
        <a:lstStyle/>
        <a:p>
          <a:endParaRPr lang="en-US"/>
        </a:p>
      </dgm:t>
    </dgm:pt>
    <dgm:pt modelId="{274A2EC3-A242-46EA-AEC2-2F1729B1C707}" type="parTrans" cxnId="{9447660C-0EB0-475E-97EE-F5BB1647AB58}">
      <dgm:prSet/>
      <dgm:spPr/>
      <dgm:t>
        <a:bodyPr/>
        <a:lstStyle/>
        <a:p>
          <a:endParaRPr lang="en-US"/>
        </a:p>
      </dgm:t>
    </dgm:pt>
    <dgm:pt modelId="{9654310E-FEAE-44EE-AE67-AA685549057D}" type="pres">
      <dgm:prSet presAssocID="{B418AAE1-5D80-45CB-A618-5BADDF219AE0}" presName="arrowDiagram" presStyleCnt="0">
        <dgm:presLayoutVars>
          <dgm:chMax val="5"/>
          <dgm:dir/>
          <dgm:resizeHandles val="exact"/>
        </dgm:presLayoutVars>
      </dgm:prSet>
      <dgm:spPr/>
    </dgm:pt>
    <dgm:pt modelId="{64F81EFC-02E9-4098-85D0-A9CF85C8E310}" type="pres">
      <dgm:prSet presAssocID="{B418AAE1-5D80-45CB-A618-5BADDF219AE0}" presName="arrow" presStyleLbl="bgShp" presStyleIdx="0" presStyleCnt="1" custAng="3808509" custScaleX="120429" custScaleY="57665" custLinFactNeighborX="20906" custLinFactNeighborY="-3353"/>
      <dgm:spPr>
        <a:solidFill>
          <a:srgbClr val="CC0000"/>
        </a:solidFill>
      </dgm:spPr>
    </dgm:pt>
    <dgm:pt modelId="{A0797CA0-4A72-4F42-AFD6-E0D0BA3E781A}" type="pres">
      <dgm:prSet presAssocID="{B418AAE1-5D80-45CB-A618-5BADDF219AE0}" presName="arrowDiagram1" presStyleCnt="0">
        <dgm:presLayoutVars>
          <dgm:bulletEnabled val="1"/>
        </dgm:presLayoutVars>
      </dgm:prSet>
      <dgm:spPr/>
    </dgm:pt>
    <dgm:pt modelId="{805705A0-7BA4-4D1A-AFCB-9A3FEB9E3089}" type="pres">
      <dgm:prSet presAssocID="{4B53DF87-ED30-484E-BCB6-6972303C7CE4}" presName="bullet1" presStyleLbl="node1" presStyleIdx="0" presStyleCnt="1" custLinFactNeighborX="3714" custLinFactNeighborY="-11675"/>
      <dgm:spPr>
        <a:solidFill>
          <a:schemeClr val="bg1"/>
        </a:solidFill>
      </dgm:spPr>
    </dgm:pt>
    <dgm:pt modelId="{6C039044-58E6-4239-BBC3-6EFC6EBAD2ED}" type="pres">
      <dgm:prSet presAssocID="{4B53DF87-ED30-484E-BCB6-6972303C7CE4}" presName="textBox1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E08642A-1A35-451E-99EC-859D6EBF1903}" type="presOf" srcId="{4B53DF87-ED30-484E-BCB6-6972303C7CE4}" destId="{6C039044-58E6-4239-BBC3-6EFC6EBAD2ED}" srcOrd="0" destOrd="0" presId="urn:microsoft.com/office/officeart/2005/8/layout/arrow2"/>
    <dgm:cxn modelId="{9447660C-0EB0-475E-97EE-F5BB1647AB58}" srcId="{B418AAE1-5D80-45CB-A618-5BADDF219AE0}" destId="{4B53DF87-ED30-484E-BCB6-6972303C7CE4}" srcOrd="0" destOrd="0" parTransId="{274A2EC3-A242-46EA-AEC2-2F1729B1C707}" sibTransId="{5C4156E7-4AC6-47AD-BC38-20C514E5A575}"/>
    <dgm:cxn modelId="{6FC79CA5-66D8-4228-8F97-33B2891E21F3}" type="presOf" srcId="{B418AAE1-5D80-45CB-A618-5BADDF219AE0}" destId="{9654310E-FEAE-44EE-AE67-AA685549057D}" srcOrd="0" destOrd="0" presId="urn:microsoft.com/office/officeart/2005/8/layout/arrow2"/>
    <dgm:cxn modelId="{B7637B2A-6C7A-43D2-9049-28C1B88A8734}" type="presParOf" srcId="{9654310E-FEAE-44EE-AE67-AA685549057D}" destId="{64F81EFC-02E9-4098-85D0-A9CF85C8E310}" srcOrd="0" destOrd="0" presId="urn:microsoft.com/office/officeart/2005/8/layout/arrow2"/>
    <dgm:cxn modelId="{C1C19507-3546-442C-8789-D3B328DBFA98}" type="presParOf" srcId="{9654310E-FEAE-44EE-AE67-AA685549057D}" destId="{A0797CA0-4A72-4F42-AFD6-E0D0BA3E781A}" srcOrd="1" destOrd="0" presId="urn:microsoft.com/office/officeart/2005/8/layout/arrow2"/>
    <dgm:cxn modelId="{7CD14B9B-78BB-4D07-9FEC-EA35B8CF4BC1}" type="presParOf" srcId="{A0797CA0-4A72-4F42-AFD6-E0D0BA3E781A}" destId="{805705A0-7BA4-4D1A-AFCB-9A3FEB9E3089}" srcOrd="0" destOrd="0" presId="urn:microsoft.com/office/officeart/2005/8/layout/arrow2"/>
    <dgm:cxn modelId="{0BFA567E-FB75-4A90-8359-4EEFAD6475D6}" type="presParOf" srcId="{A0797CA0-4A72-4F42-AFD6-E0D0BA3E781A}" destId="{6C039044-58E6-4239-BBC3-6EFC6EBAD2ED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F81EFC-02E9-4098-85D0-A9CF85C8E310}">
      <dsp:nvSpPr>
        <dsp:cNvPr id="0" name=""/>
        <dsp:cNvSpPr/>
      </dsp:nvSpPr>
      <dsp:spPr>
        <a:xfrm rot="3808509">
          <a:off x="1726951" y="184865"/>
          <a:ext cx="3230194" cy="966696"/>
        </a:xfrm>
        <a:prstGeom prst="swooshArrow">
          <a:avLst>
            <a:gd name="adj1" fmla="val 25000"/>
            <a:gd name="adj2" fmla="val 25000"/>
          </a:avLst>
        </a:prstGeom>
        <a:solidFill>
          <a:srgbClr val="CC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05705A0-7BA4-4D1A-AFCB-9A3FEB9E3089}">
      <dsp:nvSpPr>
        <dsp:cNvPr id="0" name=""/>
        <dsp:cNvSpPr/>
      </dsp:nvSpPr>
      <dsp:spPr>
        <a:xfrm>
          <a:off x="3494100" y="146813"/>
          <a:ext cx="198485" cy="198485"/>
        </a:xfrm>
        <a:prstGeom prst="ellipse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39044-58E6-4239-BBC3-6EFC6EBAD2ED}">
      <dsp:nvSpPr>
        <dsp:cNvPr id="0" name=""/>
        <dsp:cNvSpPr/>
      </dsp:nvSpPr>
      <dsp:spPr>
        <a:xfrm>
          <a:off x="2513076" y="269229"/>
          <a:ext cx="1072896" cy="1237183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105173" bIns="0" numCol="1" spcCol="1270" anchor="t" anchorCtr="0">
          <a:noAutofit/>
        </a:bodyPr>
        <a:lstStyle/>
        <a:p>
          <a:pPr lvl="0" algn="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513076" y="269229"/>
        <a:ext cx="1072896" cy="1237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DE9A43-619B-4196-89B6-7D918E58D7E6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FA182-5F6F-4719-B083-B3657889C3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2C135DA-675F-447F-846F-F82212E4CE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065EFB-4CE8-4F2B-BBBC-7906B545DB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10000"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394666E-EFF3-4681-AF64-85F1CE2DA0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>
    <p:wheel spokes="3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B38CD4-5C57-4FAC-B2B3-E5B8543ED8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Tm="5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3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sz="7200" b="1" dirty="0" smtClean="0">
                <a:solidFill>
                  <a:schemeClr val="accent2">
                    <a:lumMod val="75000"/>
                  </a:schemeClr>
                </a:solidFill>
                <a:latin typeface="Forte" pitchFamily="66" charset="0"/>
              </a:rPr>
              <a:t>To know each other</a:t>
            </a:r>
            <a:endParaRPr lang="en-US" sz="7200" b="1" dirty="0">
              <a:solidFill>
                <a:schemeClr val="accent2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ench Script MT" pitchFamily="66" charset="0"/>
              </a:rPr>
              <a:t>C</a:t>
            </a:r>
            <a:r>
              <a:rPr lang="ro-RO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ench Script MT" pitchFamily="66" charset="0"/>
              </a:rPr>
              <a:t>ity</a:t>
            </a:r>
            <a:r>
              <a:rPr lang="en-US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ench Script MT" pitchFamily="66" charset="0"/>
              </a:rPr>
              <a:t> </a:t>
            </a:r>
            <a:r>
              <a:rPr lang="en-US" sz="4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ench Script MT" pitchFamily="66" charset="0"/>
              </a:rPr>
              <a:t>Salistea</a:t>
            </a:r>
            <a:r>
              <a:rPr lang="en-US" sz="4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ench Script MT" pitchFamily="66" charset="0"/>
              </a:rPr>
              <a:t> de </a:t>
            </a:r>
            <a:r>
              <a:rPr lang="en-US" sz="4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French Script MT" pitchFamily="66" charset="0"/>
              </a:rPr>
              <a:t>Sus</a:t>
            </a:r>
            <a:endParaRPr lang="en-US" sz="4800" b="1" dirty="0">
              <a:solidFill>
                <a:schemeClr val="accent2">
                  <a:lumMod val="60000"/>
                  <a:lumOff val="40000"/>
                </a:schemeClr>
              </a:solidFill>
              <a:latin typeface="French Script MT" pitchFamily="66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438400" y="5715000"/>
            <a:ext cx="6400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lvl="0" algn="r"/>
            <a:r>
              <a:rPr lang="ro-RO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Powered by team</a:t>
            </a:r>
            <a:r>
              <a:rPr lang="en-US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o-RO" b="1" dirty="0" smtClean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r"/>
            <a:r>
              <a:rPr lang="ro-RO" b="1" dirty="0" smtClean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Şcoala Gimnazială Mihai Eminescu Săliştea de Sus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Tm="10000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Traditions</a:t>
            </a:r>
            <a:endParaRPr lang="en-US" dirty="0"/>
          </a:p>
        </p:txBody>
      </p:sp>
      <p:pic>
        <p:nvPicPr>
          <p:cNvPr id="9" name="Content Placeholder 8" descr="virtuosii 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495800" y="2667000"/>
            <a:ext cx="4038600" cy="2214716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1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905000"/>
            <a:ext cx="2685604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hiller" pitchFamily="82" charset="0"/>
              </a:rPr>
              <a:t>S</a:t>
            </a:r>
            <a:r>
              <a:rPr lang="ro-RO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hiller" pitchFamily="82" charset="0"/>
              </a:rPr>
              <a:t>alistea de Sus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Chiller" pitchFamily="82" charset="0"/>
            </a:endParaRPr>
          </a:p>
        </p:txBody>
      </p:sp>
      <p:pic>
        <p:nvPicPr>
          <p:cNvPr id="7" name="Content Placeholder 6" descr="2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78790"/>
            <a:ext cx="8229600" cy="3768783"/>
          </a:xfrm>
        </p:spPr>
      </p:pic>
      <p:graphicFrame>
        <p:nvGraphicFramePr>
          <p:cNvPr id="9" name="Diagram 8"/>
          <p:cNvGraphicFramePr/>
          <p:nvPr/>
        </p:nvGraphicFramePr>
        <p:xfrm>
          <a:off x="1600200" y="2057400"/>
          <a:ext cx="5562600" cy="167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advTm="1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hiller" pitchFamily="82" charset="0"/>
              </a:rPr>
              <a:t>S</a:t>
            </a:r>
            <a:r>
              <a:rPr lang="ro-RO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hiller" pitchFamily="82" charset="0"/>
              </a:rPr>
              <a:t>alistea de Sus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Content Placeholder 6" descr="fotoprezenta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80101"/>
            <a:ext cx="8229600" cy="356616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153400" cy="1371600"/>
          </a:xfrm>
          <a:solidFill>
            <a:srgbClr val="339966">
              <a:alpha val="75000"/>
            </a:srgbClr>
          </a:solidFill>
        </p:spPr>
        <p:txBody>
          <a:bodyPr/>
          <a:lstStyle/>
          <a:p>
            <a:r>
              <a:rPr lang="ro-RO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ndarinD" pitchFamily="82" charset="0"/>
              </a:rPr>
              <a:t>M</a:t>
            </a:r>
            <a:r>
              <a:rPr lang="en-US" sz="40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andarinD" pitchFamily="82" charset="0"/>
              </a:rPr>
              <a:t>oroşenii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MandarinD" pitchFamily="82" charset="0"/>
            </a:endParaRPr>
          </a:p>
        </p:txBody>
      </p:sp>
      <p:pic>
        <p:nvPicPr>
          <p:cNvPr id="194567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0" y="2438400"/>
            <a:ext cx="2897188" cy="4267200"/>
          </a:xfrm>
          <a:noFill/>
          <a:ln/>
        </p:spPr>
      </p:pic>
      <p:pic>
        <p:nvPicPr>
          <p:cNvPr id="194573" name="Picture 13" descr="1404680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81000" y="3124200"/>
            <a:ext cx="4745038" cy="3559175"/>
          </a:xfrm>
          <a:noFill/>
          <a:ln/>
        </p:spPr>
      </p:pic>
    </p:spTree>
    <p:custDataLst>
      <p:tags r:id="rId1"/>
    </p:custDataLst>
  </p:cSld>
  <p:clrMapOvr>
    <a:masterClrMapping/>
  </p:clrMapOvr>
  <p:transition spd="slow" advTm="16327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4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763" name="Picture 11" descr="S103166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19200" y="2057400"/>
            <a:ext cx="2916238" cy="2187575"/>
          </a:xfrm>
        </p:spPr>
      </p:pic>
      <p:pic>
        <p:nvPicPr>
          <p:cNvPr id="202767" name="Picture 15" descr="S103164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791200" y="1600200"/>
            <a:ext cx="2914650" cy="2185988"/>
          </a:xfrm>
        </p:spPr>
      </p:pic>
      <p:pic>
        <p:nvPicPr>
          <p:cNvPr id="202768" name="Picture 16" descr="S103164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791200" y="4267200"/>
            <a:ext cx="2913063" cy="2185988"/>
          </a:xfrm>
          <a:ln/>
        </p:spPr>
      </p:pic>
    </p:spTree>
    <p:custDataLst>
      <p:tags r:id="rId1"/>
    </p:custDataLst>
  </p:cSld>
  <p:clrMapOvr>
    <a:masterClrMapping/>
  </p:clrMapOvr>
  <p:transition advTm="11032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02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202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202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1" name="Picture 11" descr="S103169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00680" y="3048000"/>
            <a:ext cx="4103472" cy="3078163"/>
          </a:xfrm>
        </p:spPr>
      </p:pic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6526" y="1219200"/>
            <a:ext cx="4301294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6643" name="Picture 3" descr="S103170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838200"/>
            <a:ext cx="2914650" cy="2185988"/>
          </a:xfrm>
          <a:ln/>
        </p:spPr>
      </p:pic>
      <p:pic>
        <p:nvPicPr>
          <p:cNvPr id="496644" name="Picture 4" descr="S103175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24400" y="990600"/>
            <a:ext cx="2914650" cy="2185988"/>
          </a:xfrm>
          <a:ln/>
        </p:spPr>
      </p:pic>
      <p:pic>
        <p:nvPicPr>
          <p:cNvPr id="496645" name="Picture 5" descr="S1031639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371600" y="3429000"/>
            <a:ext cx="2916238" cy="2187575"/>
          </a:xfrm>
          <a:ln/>
        </p:spPr>
      </p:pic>
      <p:pic>
        <p:nvPicPr>
          <p:cNvPr id="496646" name="Picture 6" descr="S103164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208588" y="3938588"/>
            <a:ext cx="2916237" cy="2187575"/>
          </a:xfrm>
        </p:spPr>
      </p:pic>
    </p:spTree>
  </p:cSld>
  <p:clrMapOvr>
    <a:masterClrMapping/>
  </p:clrMapOvr>
  <p:transition advTm="6218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1" name="Picture 3" descr="DSCF3770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27100" y="1600200"/>
            <a:ext cx="3098800" cy="2185988"/>
          </a:xfrm>
          <a:noFill/>
          <a:ln/>
        </p:spPr>
      </p:pic>
      <p:pic>
        <p:nvPicPr>
          <p:cNvPr id="222212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573713" y="1600200"/>
            <a:ext cx="2185987" cy="2185988"/>
          </a:xfrm>
          <a:noFill/>
          <a:ln/>
        </p:spPr>
      </p:pic>
      <p:pic>
        <p:nvPicPr>
          <p:cNvPr id="222213" name="Picture 5" descr="DSCF380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725488" y="3938588"/>
            <a:ext cx="3502025" cy="2187575"/>
          </a:xfrm>
          <a:noFill/>
          <a:ln/>
        </p:spPr>
      </p:pic>
      <p:pic>
        <p:nvPicPr>
          <p:cNvPr id="222214" name="Picture 6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5235575" y="3938588"/>
            <a:ext cx="2863850" cy="2187575"/>
          </a:xfrm>
          <a:noFill/>
          <a:ln/>
        </p:spPr>
      </p:pic>
    </p:spTree>
    <p:custDataLst>
      <p:tags r:id="rId1"/>
    </p:custDataLst>
  </p:cSld>
  <p:clrMapOvr>
    <a:masterClrMapping/>
  </p:clrMapOvr>
  <p:transition spd="slow" advTm="5156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Crafts</a:t>
            </a:r>
            <a:endParaRPr lang="en-US" dirty="0"/>
          </a:p>
        </p:txBody>
      </p:sp>
      <p:pic>
        <p:nvPicPr>
          <p:cNvPr id="9" name="Picture 3" descr="DSCF380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21451" y="1600200"/>
            <a:ext cx="2910097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DSCF3616"/>
          <p:cNvPicPr>
            <a:picLocks noGrp="1" noChangeAspect="1" noChangeArrowheads="1"/>
          </p:cNvPicPr>
          <p:nvPr>
            <p:ph sz="half" idx="3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33987" y="1972469"/>
            <a:ext cx="2867025" cy="378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3" descr="Taranest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69970" y="3938588"/>
            <a:ext cx="1613060" cy="218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0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|2.4|2|1.7|1.5|6.2|0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0.6|0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31</Words>
  <Application>Microsoft Office PowerPoint</Application>
  <PresentationFormat>On-screen Show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To know each other</vt:lpstr>
      <vt:lpstr>Salistea de Sus</vt:lpstr>
      <vt:lpstr>Salistea de Sus</vt:lpstr>
      <vt:lpstr>Moroşenii</vt:lpstr>
      <vt:lpstr>Slide 5</vt:lpstr>
      <vt:lpstr>Slide 6</vt:lpstr>
      <vt:lpstr>Slide 7</vt:lpstr>
      <vt:lpstr>Slide 8</vt:lpstr>
      <vt:lpstr>Crafts</vt:lpstr>
      <vt:lpstr>Traditions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Lenuta</cp:lastModifiedBy>
  <cp:revision>65</cp:revision>
  <dcterms:created xsi:type="dcterms:W3CDTF">2006-08-16T00:00:00Z</dcterms:created>
  <dcterms:modified xsi:type="dcterms:W3CDTF">2016-06-05T12:31:13Z</dcterms:modified>
</cp:coreProperties>
</file>