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62" r:id="rId5"/>
    <p:sldId id="263" r:id="rId6"/>
    <p:sldId id="264" r:id="rId7"/>
  </p:sldIdLst>
  <p:sldSz cx="12192000" cy="6858000"/>
  <p:notesSz cx="6858000" cy="9144000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53" autoAdjust="0"/>
    <p:restoredTop sz="94660"/>
  </p:normalViewPr>
  <p:slideViewPr>
    <p:cSldViewPr snapToGrid="0">
      <p:cViewPr varScale="1">
        <p:scale>
          <a:sx n="71" d="100"/>
          <a:sy n="71" d="100"/>
        </p:scale>
        <p:origin x="-126" y="-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B6677-CCAE-4479-8495-118EAFFCD497}" type="datetimeFigureOut">
              <a:rPr lang="tr-TR"/>
              <a:pPr>
                <a:defRPr/>
              </a:pPr>
              <a:t>16.6.2016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E4534-53C9-4BA2-94AB-A693C708B1A7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8F3DC-A864-4162-9533-F44F5CCD9CDE}" type="datetimeFigureOut">
              <a:rPr lang="tr-TR"/>
              <a:pPr>
                <a:defRPr/>
              </a:pPr>
              <a:t>16.6.2016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34677-E939-40C3-BC51-00571D2473FF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F9664-403E-47B0-850D-84F552650051}" type="datetimeFigureOut">
              <a:rPr lang="tr-TR"/>
              <a:pPr>
                <a:defRPr/>
              </a:pPr>
              <a:t>16.6.2016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249E8-CCA6-481B-981E-28310148C55D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8A72E-06E9-4C26-89E6-B7C0F207EA45}" type="datetimeFigureOut">
              <a:rPr lang="tr-TR"/>
              <a:pPr>
                <a:defRPr/>
              </a:pPr>
              <a:t>16.6.2016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A75B2-B82E-4650-B4A5-3B9EB7016595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23BDA-49B9-4036-9350-AEE300EEB671}" type="datetimeFigureOut">
              <a:rPr lang="tr-TR"/>
              <a:pPr>
                <a:defRPr/>
              </a:pPr>
              <a:t>16.6.2016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529E8-A77F-4511-8077-C4F1FE3E8AD2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6DC62-DBD2-47A5-81A7-D08343CE9388}" type="datetimeFigureOut">
              <a:rPr lang="tr-TR"/>
              <a:pPr>
                <a:defRPr/>
              </a:pPr>
              <a:t>16.6.2016</a:t>
            </a:fld>
            <a:endParaRPr lang="tr-TR"/>
          </a:p>
        </p:txBody>
      </p:sp>
      <p:sp>
        <p:nvSpPr>
          <p:cNvPr id="6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08B2B-40C9-4234-94D0-B49CA1784B78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E763C-F805-4522-BB6E-7B0D7D635EAC}" type="datetimeFigureOut">
              <a:rPr lang="tr-TR"/>
              <a:pPr>
                <a:defRPr/>
              </a:pPr>
              <a:t>16.6.2016</a:t>
            </a:fld>
            <a:endParaRPr lang="tr-TR"/>
          </a:p>
        </p:txBody>
      </p:sp>
      <p:sp>
        <p:nvSpPr>
          <p:cNvPr id="8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2DDEF-D2CF-46EB-BF08-451569362863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2074D-D7AC-495C-8E58-8819877FE2B2}" type="datetimeFigureOut">
              <a:rPr lang="tr-TR"/>
              <a:pPr>
                <a:defRPr/>
              </a:pPr>
              <a:t>16.6.2016</a:t>
            </a:fld>
            <a:endParaRPr lang="tr-TR"/>
          </a:p>
        </p:txBody>
      </p:sp>
      <p:sp>
        <p:nvSpPr>
          <p:cNvPr id="4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5B78A-ABCC-4FEA-A974-07485B12A198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10AEC-2F9B-473E-B04F-40AA87BC349C}" type="datetimeFigureOut">
              <a:rPr lang="tr-TR"/>
              <a:pPr>
                <a:defRPr/>
              </a:pPr>
              <a:t>16.6.2016</a:t>
            </a:fld>
            <a:endParaRPr lang="tr-TR"/>
          </a:p>
        </p:txBody>
      </p:sp>
      <p:sp>
        <p:nvSpPr>
          <p:cNvPr id="3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840B4-DA89-446E-B106-18D71C616854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F17C7-8CFC-4B81-8BFF-604147CA3ECC}" type="datetimeFigureOut">
              <a:rPr lang="tr-TR"/>
              <a:pPr>
                <a:defRPr/>
              </a:pPr>
              <a:t>16.6.2016</a:t>
            </a:fld>
            <a:endParaRPr lang="tr-TR"/>
          </a:p>
        </p:txBody>
      </p:sp>
      <p:sp>
        <p:nvSpPr>
          <p:cNvPr id="6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948DD-F852-4CB4-A12D-D322DEC17536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26312-42B4-4B98-B138-04E4ACD53263}" type="datetimeFigureOut">
              <a:rPr lang="tr-TR"/>
              <a:pPr>
                <a:defRPr/>
              </a:pPr>
              <a:t>16.6.2016</a:t>
            </a:fld>
            <a:endParaRPr lang="tr-TR"/>
          </a:p>
        </p:txBody>
      </p:sp>
      <p:sp>
        <p:nvSpPr>
          <p:cNvPr id="6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C0BE2-3A51-42A5-8389-00AD107687A3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Başlık Yer Tutucusu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</a:p>
        </p:txBody>
      </p:sp>
      <p:sp>
        <p:nvSpPr>
          <p:cNvPr id="1027" name="Metin Yer Tutucusu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4E93F73-1BC9-4018-BFA9-6A762F51870F}" type="datetimeFigureOut">
              <a:rPr lang="tr-TR"/>
              <a:pPr>
                <a:defRPr/>
              </a:pPr>
              <a:t>16.6.2016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481B64A-84A1-4ACE-8768-89638F9FC988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5" descr="adc3590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7700" y="596900"/>
            <a:ext cx="8194675" cy="553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Rectangle 6"/>
          <p:cNvSpPr>
            <a:spLocks noGrp="1"/>
          </p:cNvSpPr>
          <p:nvPr>
            <p:ph type="title"/>
          </p:nvPr>
        </p:nvSpPr>
        <p:spPr>
          <a:xfrm>
            <a:off x="515938" y="365125"/>
            <a:ext cx="11133137" cy="1325563"/>
          </a:xfrm>
        </p:spPr>
        <p:txBody>
          <a:bodyPr/>
          <a:lstStyle/>
          <a:p>
            <a:r>
              <a:rPr lang="tr-TR" sz="3200" b="1" u="sng" smtClean="0">
                <a:solidFill>
                  <a:schemeClr val="folHlink"/>
                </a:solidFill>
              </a:rPr>
              <a:t>THE STUDENTS THAT TOOK PART IN THE ETWINNING PROJECT  WERE GIVEN CERTIFICATES FOR PARTICIPATION  IN THE PROJECT</a:t>
            </a:r>
          </a:p>
        </p:txBody>
      </p:sp>
      <p:sp>
        <p:nvSpPr>
          <p:cNvPr id="18439" name="Rectangle 7"/>
          <p:cNvSpPr>
            <a:spLocks noGrp="1"/>
          </p:cNvSpPr>
          <p:nvPr>
            <p:ph type="body" idx="1"/>
          </p:nvPr>
        </p:nvSpPr>
        <p:spPr>
          <a:xfrm>
            <a:off x="582613" y="1825625"/>
            <a:ext cx="10945812" cy="4633913"/>
          </a:xfrm>
        </p:spPr>
        <p:txBody>
          <a:bodyPr/>
          <a:lstStyle/>
          <a:p>
            <a:endParaRPr lang="tr-TR" smtClean="0"/>
          </a:p>
        </p:txBody>
      </p:sp>
      <p:pic>
        <p:nvPicPr>
          <p:cNvPr id="18440" name="Picture 8" descr="13472406_10154417439913254_692215686_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8813" y="1851025"/>
            <a:ext cx="10806112" cy="4581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3300" y="850900"/>
            <a:ext cx="10004425" cy="526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4200" y="406400"/>
            <a:ext cx="10947400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5" descr="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3700" y="419100"/>
            <a:ext cx="11290300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 descr="20160309_1219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5925" y="377825"/>
            <a:ext cx="11288713" cy="594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17</Words>
  <Application>Microsoft Office PowerPoint</Application>
  <PresentationFormat>Özel</PresentationFormat>
  <Paragraphs>1</Paragraphs>
  <Slides>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Tasarım Şablonu</vt:lpstr>
      </vt:variant>
      <vt:variant>
        <vt:i4>1</vt:i4>
      </vt:variant>
      <vt:variant>
        <vt:lpstr>Slayt Başlıkları</vt:lpstr>
      </vt:variant>
      <vt:variant>
        <vt:i4>6</vt:i4>
      </vt:variant>
    </vt:vector>
  </HeadingPairs>
  <TitlesOfParts>
    <vt:vector size="10" baseType="lpstr">
      <vt:lpstr>Arial</vt:lpstr>
      <vt:lpstr>Calibri Light</vt:lpstr>
      <vt:lpstr>Calibri</vt:lpstr>
      <vt:lpstr>Office Teması</vt:lpstr>
      <vt:lpstr>Slayt 1</vt:lpstr>
      <vt:lpstr>THE STUDENTS THAT TOOK PART IN THE ETWINNING PROJECT  WERE GIVEN CERTIFICATES FOR PARTICIPATION  IN THE PROJECT</vt:lpstr>
      <vt:lpstr>Slayt 3</vt:lpstr>
      <vt:lpstr>Slayt 4</vt:lpstr>
      <vt:lpstr>Slayt 5</vt:lpstr>
      <vt:lpstr>Slayt 6</vt:lpstr>
    </vt:vector>
  </TitlesOfParts>
  <Company>SilentAll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USER</dc:creator>
  <cp:lastModifiedBy>Windows User</cp:lastModifiedBy>
  <cp:revision>14</cp:revision>
  <dcterms:created xsi:type="dcterms:W3CDTF">2014-10-16T16:47:00Z</dcterms:created>
  <dcterms:modified xsi:type="dcterms:W3CDTF">2016-06-16T08:35:00Z</dcterms:modified>
</cp:coreProperties>
</file>