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12"/>
      <p:bold r:id="rId13"/>
    </p:embeddedFont>
    <p:embeddedFont>
      <p:font typeface="Bangers" panose="020B0604020202020204" charset="0"/>
      <p:regular r:id="rId14"/>
    </p:embeddedFont>
    <p:embeddedFont>
      <p:font typeface="Caveat" panose="020B0604020202020204" charset="0"/>
      <p:regular r:id="rId15"/>
      <p:bold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Impact" panose="020B0806030902050204" pitchFamily="34" charset="0"/>
      <p:regular r:id="rId21"/>
    </p:embeddedFont>
    <p:embeddedFont>
      <p:font typeface="Kalam" panose="020B0604020202020204" charset="0"/>
      <p:regular r:id="rId22"/>
      <p:bold r:id="rId23"/>
    </p:embeddedFont>
    <p:embeddedFont>
      <p:font typeface="Merriweather" panose="020B0604020202020204" charset="0"/>
      <p:regular r:id="rId24"/>
      <p:bold r:id="rId25"/>
      <p:italic r:id="rId26"/>
      <p:boldItalic r:id="rId27"/>
    </p:embeddedFont>
    <p:embeddedFont>
      <p:font typeface="Merriweather Light" panose="020B0604020202020204" charset="0"/>
      <p:regular r:id="rId28"/>
      <p:bold r:id="rId29"/>
      <p:italic r:id="rId30"/>
      <p:bold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672b796e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672b796e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672b796e5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672b796e5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672b796e5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672b796e5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672b796e5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672b796e5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672b796e5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672b796e5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672b796e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672b796e5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672b796e5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672b796e5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672b796e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672b796e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32800" y="1174297"/>
            <a:ext cx="5339100" cy="11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Covid Stories</a:t>
            </a:r>
            <a:endParaRPr b="1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625" y="786822"/>
            <a:ext cx="1874725" cy="18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6450" y="3261600"/>
            <a:ext cx="9131100" cy="18819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500550"/>
            <a:ext cx="8520600" cy="14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Positive experiences</a:t>
            </a:r>
            <a:br>
              <a:rPr lang="en-GB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GB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during Covid-19 period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713275" y="506525"/>
            <a:ext cx="3900900" cy="20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</a:rPr>
              <a:t>During the period of Covid-19, due to the absence of my parents and grandparents at home, I have learnt to cook, to do the washing machine and to tidy up my clothes.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1286" r="1286"/>
          <a:stretch/>
        </p:blipFill>
        <p:spPr>
          <a:xfrm>
            <a:off x="452150" y="2932750"/>
            <a:ext cx="24103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1988" y="29327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8450" y="2932750"/>
            <a:ext cx="25258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92100" y="506525"/>
            <a:ext cx="41799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b="1"/>
              <a:t>Housekeeping:</a:t>
            </a:r>
            <a:br>
              <a:rPr lang="en-GB" sz="4000"/>
            </a:br>
            <a:r>
              <a:rPr lang="en-GB" sz="4000"/>
              <a:t>very hard work!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803350" y="1363050"/>
            <a:ext cx="402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5420">
                <a:solidFill>
                  <a:srgbClr val="0B5394"/>
                </a:solidFill>
                <a:latin typeface="Bangers"/>
                <a:ea typeface="Bangers"/>
                <a:cs typeface="Bangers"/>
                <a:sym typeface="Bangers"/>
              </a:rPr>
              <a:t>Why not yoga?</a:t>
            </a:r>
            <a:endParaRPr sz="5420">
              <a:solidFill>
                <a:srgbClr val="0B5394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803350" y="1072500"/>
            <a:ext cx="4029000" cy="29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I learned to do sport.</a:t>
            </a: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00"/>
              <a:t>In this period I started</a:t>
            </a:r>
            <a:br>
              <a:rPr lang="en-GB" sz="2100"/>
            </a:br>
            <a:r>
              <a:rPr lang="en-GB" sz="2100"/>
              <a:t>practicing yoga.</a:t>
            </a:r>
            <a:endParaRPr sz="2100"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r="49356"/>
          <a:stretch/>
        </p:blipFill>
        <p:spPr>
          <a:xfrm>
            <a:off x="-26293" y="0"/>
            <a:ext cx="43414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2472000" y="329450"/>
            <a:ext cx="42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3720">
                <a:latin typeface="Impact"/>
                <a:ea typeface="Impact"/>
                <a:cs typeface="Impact"/>
                <a:sym typeface="Impact"/>
              </a:rPr>
              <a:t>It’s movie time !</a:t>
            </a:r>
            <a:endParaRPr sz="372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5117225" y="1496813"/>
            <a:ext cx="361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During the period  of Covid-19, I learned how to the use PC, and I spent more with my family and I had more time to devote myself to my passions.</a:t>
            </a: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l="8605" r="10363"/>
          <a:stretch/>
        </p:blipFill>
        <p:spPr>
          <a:xfrm>
            <a:off x="0" y="1266525"/>
            <a:ext cx="4713252" cy="38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t="25802" b="25568"/>
          <a:stretch/>
        </p:blipFill>
        <p:spPr>
          <a:xfrm>
            <a:off x="6067121" y="4150054"/>
            <a:ext cx="1849600" cy="5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63350" y="1558825"/>
            <a:ext cx="43248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erriweather Light"/>
                <a:ea typeface="Merriweather Light"/>
                <a:cs typeface="Merriweather Light"/>
                <a:sym typeface="Merriweather Light"/>
              </a:rPr>
              <a:t>I had the opportunity to start a </a:t>
            </a:r>
            <a:r>
              <a:rPr lang="en-GB" sz="2000" b="1">
                <a:latin typeface="Merriweather"/>
                <a:ea typeface="Merriweather"/>
                <a:cs typeface="Merriweather"/>
                <a:sym typeface="Merriweather"/>
              </a:rPr>
              <a:t>Beauty Consulting Activity</a:t>
            </a:r>
            <a:r>
              <a:rPr lang="en-GB" sz="2000">
                <a:latin typeface="Merriweather Light"/>
                <a:ea typeface="Merriweather Light"/>
                <a:cs typeface="Merriweather Light"/>
                <a:sym typeface="Merriweather Light"/>
              </a:rPr>
              <a:t> through the company : </a:t>
            </a:r>
            <a:endParaRPr sz="20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“</a:t>
            </a:r>
            <a:r>
              <a:rPr lang="en-GB" sz="2000" i="1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Avo</a:t>
            </a:r>
            <a:r>
              <a:rPr lang="en-GB" sz="2000" i="1">
                <a:latin typeface="Merriweather Light"/>
                <a:ea typeface="Merriweather Light"/>
                <a:cs typeface="Merriweather Light"/>
                <a:sym typeface="Merriweather Light"/>
              </a:rPr>
              <a:t>n Cosmetics</a:t>
            </a:r>
            <a:r>
              <a:rPr lang="en-GB" sz="2000">
                <a:latin typeface="Merriweather Light"/>
                <a:ea typeface="Merriweather Light"/>
                <a:cs typeface="Merriweather Light"/>
                <a:sym typeface="Merriweather Light"/>
              </a:rPr>
              <a:t>” </a:t>
            </a:r>
            <a:endParaRPr sz="20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erriweather Light"/>
                <a:ea typeface="Merriweather Light"/>
                <a:cs typeface="Merriweather Light"/>
                <a:sym typeface="Merriweather Light"/>
              </a:rPr>
              <a:t>Now I have the chance to apply,  what I have learnt at school in the real world.</a:t>
            </a:r>
            <a:endParaRPr sz="20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375" y="834950"/>
            <a:ext cx="3305100" cy="305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409050" y="523950"/>
            <a:ext cx="4753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674EA7"/>
                </a:solidFill>
                <a:latin typeface="Arial Black"/>
                <a:ea typeface="Arial Black"/>
                <a:cs typeface="Arial Black"/>
                <a:sym typeface="Arial Black"/>
              </a:rPr>
              <a:t>Let’s</a:t>
            </a:r>
            <a:r>
              <a:rPr lang="en-GB" sz="350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GB" sz="3500">
                <a:solidFill>
                  <a:srgbClr val="A64D79"/>
                </a:solidFill>
                <a:latin typeface="Arial Black"/>
                <a:ea typeface="Arial Black"/>
                <a:cs typeface="Arial Black"/>
                <a:sym typeface="Arial Black"/>
              </a:rPr>
              <a:t>go</a:t>
            </a:r>
            <a:r>
              <a:rPr lang="en-GB" sz="350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GB" sz="3500">
                <a:solidFill>
                  <a:srgbClr val="D24088"/>
                </a:solidFill>
                <a:latin typeface="Arial Black"/>
                <a:ea typeface="Arial Black"/>
                <a:cs typeface="Arial Black"/>
                <a:sym typeface="Arial Black"/>
              </a:rPr>
              <a:t>working</a:t>
            </a:r>
            <a:r>
              <a:rPr lang="en-GB" sz="3500">
                <a:solidFill>
                  <a:srgbClr val="EF4E6E"/>
                </a:solidFill>
                <a:latin typeface="Arial Black"/>
                <a:ea typeface="Arial Black"/>
                <a:cs typeface="Arial Black"/>
                <a:sym typeface="Arial Black"/>
              </a:rPr>
              <a:t>...</a:t>
            </a:r>
            <a:endParaRPr sz="3500">
              <a:solidFill>
                <a:srgbClr val="EF4E6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6155675" y="4529425"/>
            <a:ext cx="1672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674EA7"/>
                </a:solidFill>
                <a:latin typeface="Arial Black"/>
                <a:ea typeface="Arial Black"/>
                <a:cs typeface="Arial Black"/>
                <a:sym typeface="Arial Black"/>
              </a:rPr>
              <a:t>COS</a:t>
            </a:r>
            <a:r>
              <a:rPr lang="en-GB" sz="1700">
                <a:solidFill>
                  <a:srgbClr val="CB3F84"/>
                </a:solidFill>
                <a:latin typeface="Arial Black"/>
                <a:ea typeface="Arial Black"/>
                <a:cs typeface="Arial Black"/>
                <a:sym typeface="Arial Black"/>
              </a:rPr>
              <a:t>MET</a:t>
            </a:r>
            <a:r>
              <a:rPr lang="en-GB" sz="1700">
                <a:solidFill>
                  <a:srgbClr val="E14A7B"/>
                </a:solidFill>
                <a:latin typeface="Arial Black"/>
                <a:ea typeface="Arial Black"/>
                <a:cs typeface="Arial Black"/>
                <a:sym typeface="Arial Black"/>
              </a:rPr>
              <a:t>ICS</a:t>
            </a:r>
            <a:endParaRPr sz="1700">
              <a:solidFill>
                <a:srgbClr val="E14A7B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0" y="893575"/>
            <a:ext cx="3810900" cy="17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4420">
                <a:solidFill>
                  <a:srgbClr val="256330"/>
                </a:solidFill>
                <a:latin typeface="Bangers"/>
                <a:ea typeface="Bangers"/>
                <a:cs typeface="Bangers"/>
                <a:sym typeface="Bangers"/>
              </a:rPr>
              <a:t>Learning by doing...</a:t>
            </a:r>
            <a:endParaRPr sz="4420">
              <a:solidFill>
                <a:srgbClr val="25633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971400" y="3025275"/>
            <a:ext cx="72012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-GB" sz="4034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During the lockdown period I  was part of an engaging entrepreneurial project.</a:t>
            </a:r>
            <a:endParaRPr sz="4034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l="5337" t="6981" r="5560" b="7460"/>
          <a:stretch/>
        </p:blipFill>
        <p:spPr>
          <a:xfrm>
            <a:off x="4056375" y="355125"/>
            <a:ext cx="5087624" cy="24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289538"/>
            <a:ext cx="85206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During this lockdown 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I rediscovered the joy of being with my family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360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120" b="1"/>
              <a:t>My family: what else?</a:t>
            </a:r>
            <a:endParaRPr sz="4120" b="1"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38026"/>
          <a:stretch/>
        </p:blipFill>
        <p:spPr>
          <a:xfrm>
            <a:off x="0" y="2363250"/>
            <a:ext cx="9143993" cy="27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75925" y="346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62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The pleasures of the table!</a:t>
            </a:r>
            <a:endParaRPr sz="362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54900" y="1315075"/>
            <a:ext cx="843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During the covid-19 period, I started to cook pizza and prepare desserts</a:t>
            </a:r>
            <a:endParaRPr sz="21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l="5828" r="6390" b="15754"/>
          <a:stretch/>
        </p:blipFill>
        <p:spPr>
          <a:xfrm>
            <a:off x="5039475" y="2284100"/>
            <a:ext cx="3381525" cy="216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t="6153" b="8376"/>
          <a:stretch/>
        </p:blipFill>
        <p:spPr>
          <a:xfrm>
            <a:off x="711475" y="2284100"/>
            <a:ext cx="3381524" cy="216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ctrTitle"/>
          </p:nvPr>
        </p:nvSpPr>
        <p:spPr>
          <a:xfrm>
            <a:off x="1119000" y="1630800"/>
            <a:ext cx="6906000" cy="18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and… </a:t>
            </a:r>
            <a:endParaRPr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what about you?</a:t>
            </a:r>
            <a:endParaRPr b="1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Presentazione su schermo (16:9)</PresentationFormat>
  <Paragraphs>25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20" baseType="lpstr">
      <vt:lpstr>Merriweather Light</vt:lpstr>
      <vt:lpstr>Arial Black</vt:lpstr>
      <vt:lpstr>Impact</vt:lpstr>
      <vt:lpstr>Caveat</vt:lpstr>
      <vt:lpstr>Trebuchet MS</vt:lpstr>
      <vt:lpstr>Bangers</vt:lpstr>
      <vt:lpstr>Kalam</vt:lpstr>
      <vt:lpstr>Arial</vt:lpstr>
      <vt:lpstr>Merriweather</vt:lpstr>
      <vt:lpstr>Georgia</vt:lpstr>
      <vt:lpstr>Simple Light</vt:lpstr>
      <vt:lpstr>Covid Stories</vt:lpstr>
      <vt:lpstr>Presentazione standard di PowerPoint</vt:lpstr>
      <vt:lpstr>Why not yoga?</vt:lpstr>
      <vt:lpstr>It’s movie time !</vt:lpstr>
      <vt:lpstr>Presentazione standard di PowerPoint</vt:lpstr>
      <vt:lpstr>Learning by doing...</vt:lpstr>
      <vt:lpstr>My family: what else?</vt:lpstr>
      <vt:lpstr>The pleasures of the table!</vt:lpstr>
      <vt:lpstr>and…  what about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Stories</dc:title>
  <dc:creator>Utente</dc:creator>
  <cp:lastModifiedBy>Simona</cp:lastModifiedBy>
  <cp:revision>1</cp:revision>
  <dcterms:modified xsi:type="dcterms:W3CDTF">2021-06-07T11:59:56Z</dcterms:modified>
</cp:coreProperties>
</file>