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429F9-4174-4D51-9528-A2F2A87DB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8ABE6F-9B38-4EAA-B3C2-B6C58DEA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8FB9C5-3B1D-4E1A-A54B-E5C01CFB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E03413-B28D-4D51-B5B1-3F713075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19701F-E11D-4605-88BB-35BCD7F7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1C6859-39FA-488B-A979-8B000A5B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ED2EC91-570B-49B5-A5AC-A3204072A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B56A72-6816-4384-8274-0383E450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88D2DD-EF19-4457-817E-3F018CB5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78E1BD-C6BD-4DA5-AF68-A782F531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0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C74D36E-1F15-4676-B1F3-9CE244B87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C27B3E-D855-4646-9696-59A96BBA9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BBBCE6-5C2B-4B8F-9E2C-A8E1DD27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3D1727-9930-4577-B982-BDCB441D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FCA38F-EC87-4BBE-ADF5-A972BD49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1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76E75-0440-4237-9A9B-7C88F704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B952FE-E1D9-47F7-99D6-DFD033DA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1F95A1-E184-4763-A944-F7F21C55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96A620-682C-4B92-ADCE-24A642DE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FDD18E-F977-4AC4-AB5F-4AE98577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67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E41C6-68C3-4845-9E43-AF2CD4D5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DEA2B6-54AA-46F2-8AF7-8A24DFFA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FA4F4E-A6BF-4FF2-BF83-0FF86D1E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F5C481-5441-4E7A-B938-84F6B52F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D78195-A859-4119-92DF-B0985293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74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1FE37-0689-49B9-AE06-33737D1B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7DA5D5-49A2-4DCF-9F0E-ACFC959C7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0D3424-5695-4AB6-98DB-8A3A0CFAF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48C7A2-AC32-4991-8034-83B9CB86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846582-B1AE-4DB1-9F89-F3169892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BB52C1-4C75-496B-BED7-13CF2EBB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54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8D41A-BDF6-40F7-8DB6-D30ABC7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9D1D81-6023-4997-9F53-59AB7F57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8D12C8-549E-4897-8C5A-31E587DE6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595BE66-642C-4331-B7DA-B088EF273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02BFB4-4729-4795-BD5A-36E06CCD9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4E211D2-50AF-42B3-A09E-821341BA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CF01895-8775-4656-BB3C-771F445F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6615B89-2B8D-48A6-B700-46E4F509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1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A6004-D35E-4889-838C-A8C6C1F7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3439FB-940D-4B99-95A9-7CA5A5B0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8DE6F4F-44DF-489B-BAAA-9E800689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039DEA-C160-4AF8-A01B-BBB8C008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1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10DAA62-6DB7-4D15-8937-95EA02C2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2247C75-E534-4D2C-9089-8C17EB91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C73E4E-FAFD-40B7-A7A0-606E9B1A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6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73AC0-970B-4A62-9965-42E79F29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D95F67-AB64-4EAA-9E0F-4EC06912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0C9A1E-73D9-4ABB-BC1A-00B4D8F8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A71CEF-686A-4401-A6D1-3C1412CB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9ED681-87D3-4999-A3CF-D8A4E844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5DD374-87F7-4695-9F00-9FEEB165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1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0EB59-0BC1-4074-BD91-EA614B36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12C3D3E-D983-461C-A4FC-5DC550D5B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EFEEC61-E913-4355-99EC-80F812DB6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16EB55-66F0-47A2-B599-DBE9F350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D0761D-BC67-4AE3-9A65-C40B3193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E92E6E-9198-49E1-BD0C-B5586C61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1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57EF7FB-609C-419B-A6FD-091F129F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81CCC6-5418-47A2-9461-0903D608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A9E0F2-A51B-4C6A-8133-22E2D73BD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888A-B4A8-4E65-9A50-D72412FE195D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24B1C7-9EAE-4C85-9EFD-1212DF997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112336-3F13-4736-AD58-195FCA03E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1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7BCCCDB4-E3B4-4A31-B397-942A5008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33" y="0"/>
            <a:ext cx="12392380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71E1EC-532E-4781-8A04-BD2C2D35B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9470"/>
            <a:ext cx="9144000" cy="2248677"/>
          </a:xfrm>
        </p:spPr>
        <p:txBody>
          <a:bodyPr>
            <a:normAutofit fontScale="90000"/>
          </a:bodyPr>
          <a:lstStyle/>
          <a:p>
            <a:r>
              <a:rPr lang="it-IT" sz="54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and </a:t>
            </a:r>
            <a:r>
              <a:rPr lang="it-IT" sz="54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Entrepreneurial</a:t>
            </a:r>
            <a:r>
              <a:rPr lang="it-IT" sz="54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Skills for an Active </a:t>
            </a:r>
            <a:r>
              <a:rPr lang="it-IT" sz="54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Citizenship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18" name="Immagine 2">
            <a:extLst>
              <a:ext uri="{FF2B5EF4-FFF2-40B4-BE49-F238E27FC236}">
                <a16:creationId xmlns:a16="http://schemas.microsoft.com/office/drawing/2014/main" id="{07B7F3FA-D35D-4FDB-A9EE-4AD8116A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11968"/>
            <a:ext cx="1388784" cy="13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Ekonomska i turistička škola Daruvar - Naslovnica">
            <a:extLst>
              <a:ext uri="{FF2B5EF4-FFF2-40B4-BE49-F238E27FC236}">
                <a16:creationId xmlns:a16="http://schemas.microsoft.com/office/drawing/2014/main" id="{43D631DE-6DC6-435B-9EC3-895A68AE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5609" cy="11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Obavijest od našeg Erasmus partnera Spain Internship">
            <a:extLst>
              <a:ext uri="{FF2B5EF4-FFF2-40B4-BE49-F238E27FC236}">
                <a16:creationId xmlns:a16="http://schemas.microsoft.com/office/drawing/2014/main" id="{77C7134E-804A-40DB-BAE0-857F44CA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31" y="3126369"/>
            <a:ext cx="3409272" cy="24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585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POLND - The End (Lyrics). Bridgerton - YouTube">
            <a:extLst>
              <a:ext uri="{FF2B5EF4-FFF2-40B4-BE49-F238E27FC236}">
                <a16:creationId xmlns:a16="http://schemas.microsoft.com/office/drawing/2014/main" id="{A70BCC1A-4E2E-41AC-AC11-EBA775894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446835F-2677-4FFD-8003-E6C6C8443BF1}"/>
              </a:ext>
            </a:extLst>
          </p:cNvPr>
          <p:cNvSpPr txBox="1"/>
          <p:nvPr/>
        </p:nvSpPr>
        <p:spPr>
          <a:xfrm>
            <a:off x="7576457" y="6488668"/>
            <a:ext cx="514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C0C0C0"/>
                </a:highlight>
              </a:rPr>
              <a:t>Presentation</a:t>
            </a:r>
            <a:r>
              <a:rPr lang="hr-HR" dirty="0">
                <a:highlight>
                  <a:srgbClr val="C0C0C0"/>
                </a:highlight>
              </a:rPr>
              <a:t> </a:t>
            </a:r>
            <a:r>
              <a:rPr lang="hr-HR" dirty="0" err="1">
                <a:highlight>
                  <a:srgbClr val="C0C0C0"/>
                </a:highlight>
              </a:rPr>
              <a:t>made</a:t>
            </a:r>
            <a:r>
              <a:rPr lang="hr-HR" dirty="0">
                <a:highlight>
                  <a:srgbClr val="C0C0C0"/>
                </a:highlight>
              </a:rPr>
              <a:t> </a:t>
            </a:r>
            <a:r>
              <a:rPr lang="hr-HR" dirty="0" err="1">
                <a:highlight>
                  <a:srgbClr val="C0C0C0"/>
                </a:highlight>
              </a:rPr>
              <a:t>by</a:t>
            </a:r>
            <a:r>
              <a:rPr lang="hr-HR" dirty="0">
                <a:highlight>
                  <a:srgbClr val="C0C0C0"/>
                </a:highlight>
              </a:rPr>
              <a:t> Iva Polenus &amp; Laura Abdić</a:t>
            </a:r>
          </a:p>
        </p:txBody>
      </p:sp>
    </p:spTree>
    <p:extLst>
      <p:ext uri="{BB962C8B-B14F-4D97-AF65-F5344CB8AC3E}">
        <p14:creationId xmlns:p14="http://schemas.microsoft.com/office/powerpoint/2010/main" val="5407256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ld financial business Powerpoint Templates - Blue, Business &amp; Finance,  Yellow - Free PPT Backgrounds and Templates">
            <a:extLst>
              <a:ext uri="{FF2B5EF4-FFF2-40B4-BE49-F238E27FC236}">
                <a16:creationId xmlns:a16="http://schemas.microsoft.com/office/drawing/2014/main" id="{00C218BA-F49E-481F-BAC5-C1F5034D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72613F6-FE9C-45DB-AB8A-3B6C5C26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87" y="1148897"/>
            <a:ext cx="105645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>
                <a:effectLst/>
                <a:highlight>
                  <a:srgbClr val="FFFF00"/>
                </a:highlight>
                <a:latin typeface="Baskerville Old Face" panose="02020602080505020303" pitchFamily="18" charset="0"/>
                <a:ea typeface="Calibri" panose="020F0502020204030204" pitchFamily="34" charset="0"/>
              </a:rPr>
              <a:t>TO KNOW HOW A BANK WORKS AND TO CREATE AND FINANCE A NEW BUSINESS</a:t>
            </a:r>
            <a:endParaRPr lang="hr-HR" sz="8800" dirty="0">
              <a:highlight>
                <a:srgbClr val="FFFF00"/>
              </a:highlight>
              <a:latin typeface="Baskerville Old Face" panose="02020602080505020303" pitchFamily="18" charset="0"/>
            </a:endParaRPr>
          </a:p>
        </p:txBody>
      </p:sp>
      <p:pic>
        <p:nvPicPr>
          <p:cNvPr id="3076" name="Picture 4" descr="Globe, earth PNG">
            <a:extLst>
              <a:ext uri="{FF2B5EF4-FFF2-40B4-BE49-F238E27FC236}">
                <a16:creationId xmlns:a16="http://schemas.microsoft.com/office/drawing/2014/main" id="{EF022E7B-E9FA-49C7-8532-67C0C6DD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59" y="2817845"/>
            <a:ext cx="3041780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7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85C00534-9926-4921-AD9D-61AD5340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33" y="0"/>
            <a:ext cx="12392380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44C8A3-2AC3-4B91-AD29-54877E5E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0" y="332726"/>
            <a:ext cx="9910667" cy="383805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DURATION OF THE THIRD DIDACTIC UNIT MONTHS : </a:t>
            </a:r>
            <a:r>
              <a:rPr lang="it-IT" sz="32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Dubai Light" panose="020B0303030403030204" pitchFamily="34" charset="-78"/>
              </a:rPr>
              <a:t>October</a:t>
            </a:r>
            <a:r>
              <a:rPr lang="it-IT" sz="32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Dubai Light" panose="020B0303030403030204" pitchFamily="34" charset="-78"/>
              </a:rPr>
              <a:t> 2019-</a:t>
            </a:r>
            <a:r>
              <a:rPr lang="hr-HR" sz="32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Dubai Light" panose="020B0303030403030204" pitchFamily="34" charset="-78"/>
              </a:rPr>
              <a:t> F</a:t>
            </a:r>
            <a:r>
              <a:rPr lang="it-IT" sz="32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Dubai Light" panose="020B0303030403030204" pitchFamily="34" charset="-78"/>
              </a:rPr>
              <a:t>ebruary</a:t>
            </a:r>
            <a:r>
              <a:rPr lang="it-IT" sz="32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Dubai Light" panose="020B0303030403030204" pitchFamily="34" charset="-78"/>
              </a:rPr>
              <a:t> 2020</a:t>
            </a:r>
            <a:endParaRPr lang="hr-HR" sz="4000" dirty="0">
              <a:latin typeface="Avenir Next LT Pro" panose="020B0504020202020204" pitchFamily="34" charset="0"/>
              <a:cs typeface="Dubai Light" panose="020B0303030403030204" pitchFamily="34" charset="-78"/>
            </a:endParaRP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SCHOOL: Ekonomska i turistička škola Daruvar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CLASSES: 3.D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TEACHER: Anita Ružić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SUBJECTS: English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 descr="Opis nije dostupan.">
            <a:extLst>
              <a:ext uri="{FF2B5EF4-FFF2-40B4-BE49-F238E27FC236}">
                <a16:creationId xmlns:a16="http://schemas.microsoft.com/office/drawing/2014/main" id="{D03A1E9A-DBD7-435E-9EC2-B301D52F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60" y="2146041"/>
            <a:ext cx="2920482" cy="29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460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8A30CF0C-B025-40B5-A863-B32DFA82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34" y="0"/>
            <a:ext cx="12439033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07231E-722C-4E99-8D32-3D1D9792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391"/>
            <a:ext cx="10515600" cy="689234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 of the </a:t>
            </a:r>
            <a:r>
              <a:rPr lang="it-IT" b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hr-HR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  <a:b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8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33A2BE-582B-4F2E-AF92-C573C903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35" y="1481008"/>
            <a:ext cx="10515600" cy="4086808"/>
          </a:xfrm>
        </p:spPr>
        <p:txBody>
          <a:bodyPr>
            <a:normAutofit fontScale="92500" lnSpcReduction="20000"/>
          </a:bodyPr>
          <a:lstStyle/>
          <a:p>
            <a:r>
              <a:rPr lang="it-IT" sz="3000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endParaRPr lang="hr-HR" sz="3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know </a:t>
            </a:r>
            <a:r>
              <a:rPr lang="it-IT" sz="26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bank works to create and </a:t>
            </a:r>
            <a:r>
              <a:rPr lang="it-IT" sz="26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new business for </a:t>
            </a:r>
            <a:r>
              <a:rPr lang="it-IT" sz="26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people</a:t>
            </a:r>
            <a:endParaRPr lang="hr-HR" sz="2600" b="1" i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600" b="1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Subtopics</a:t>
            </a:r>
            <a:endParaRPr lang="hr-HR" sz="26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bank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banking products and services </a:t>
            </a:r>
            <a:endParaRPr lang="hr-HR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to know the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most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relevant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financial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instruments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how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young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people can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orient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themselves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it-IT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panorama to create a business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Opis nije dostupan.">
            <a:extLst>
              <a:ext uri="{FF2B5EF4-FFF2-40B4-BE49-F238E27FC236}">
                <a16:creationId xmlns:a16="http://schemas.microsoft.com/office/drawing/2014/main" id="{EC065E98-7B6A-4B2C-A865-ECB2B0A6E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 bwMode="auto">
          <a:xfrm>
            <a:off x="8089639" y="2170241"/>
            <a:ext cx="2659226" cy="25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946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F0CD462E-9414-40C4-BE0C-DD471CDB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17" y="0"/>
            <a:ext cx="12439033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694CC28-F7D5-40D4-AF63-C0DAFBDB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13376"/>
            <a:ext cx="10515600" cy="1115624"/>
          </a:xfrm>
        </p:spPr>
        <p:txBody>
          <a:bodyPr>
            <a:noAutofit/>
          </a:bodyPr>
          <a:lstStyle/>
          <a:p>
            <a:r>
              <a:rPr lang="it-IT" sz="6000" b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it-IT" sz="6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activities</a:t>
            </a:r>
            <a:br>
              <a:rPr lang="hr-HR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910672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363E4983-6346-45BE-B2D5-E8A3DE94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17" y="0"/>
            <a:ext cx="12439033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3A5713A-98D8-4DB6-94CD-B7A1B0F6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b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bank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030DBF-3929-4DD6-BA71-5B191D80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8" y="1382778"/>
            <a:ext cx="10515600" cy="4674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in hours:1</a:t>
            </a:r>
            <a:endParaRPr lang="hr-HR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spending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knowledge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banking products</a:t>
            </a:r>
            <a:endParaRPr lang="hr-HR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text,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dialogue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friends and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spending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(one friend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American, the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British)</a:t>
            </a:r>
            <a:endParaRPr lang="hr-HR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dialogue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explains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Unit, and banking products</a:t>
            </a:r>
            <a:endParaRPr lang="hr-HR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6150" name="Picture 6" descr="Opis nije dostupan.">
            <a:extLst>
              <a:ext uri="{FF2B5EF4-FFF2-40B4-BE49-F238E27FC236}">
                <a16:creationId xmlns:a16="http://schemas.microsoft.com/office/drawing/2014/main" id="{AD54759A-15D8-411C-BA7B-884BF93E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87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298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8DAF4C1-84CC-434B-9EA0-CFB8973F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7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6E5DF43-DCBC-4371-AFA5-BBB39ADB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b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banking products and services 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D702A-A059-46BA-B494-1E51BE872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1690688"/>
            <a:ext cx="10515600" cy="4351338"/>
          </a:xfrm>
        </p:spPr>
        <p:txBody>
          <a:bodyPr/>
          <a:lstStyle/>
          <a:p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in hours:1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internet to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banks,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specifically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teenagers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cons of 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endParaRPr lang="hr-HR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and </a:t>
            </a:r>
            <a:r>
              <a:rPr lang="it-IT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 descr="Opis nije dostupan.">
            <a:extLst>
              <a:ext uri="{FF2B5EF4-FFF2-40B4-BE49-F238E27FC236}">
                <a16:creationId xmlns:a16="http://schemas.microsoft.com/office/drawing/2014/main" id="{BC499799-EC3E-4E47-9D8E-41AEDE70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02" y="2322918"/>
            <a:ext cx="3086878" cy="30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878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AE2591C-03F0-431C-AB17-A7B3B8AC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7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4F0ADEF-405F-4D3D-9037-421B649E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b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the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relevant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people can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panorama to create a business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959A9F-2A8B-4A07-933B-53593803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in hours:1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asked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knowledge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bank products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endParaRPr lang="hr-HR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in the future</a:t>
            </a:r>
            <a:endParaRPr lang="hr-HR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9218" name="Picture 2" descr="Opis nije dostupan.">
            <a:extLst>
              <a:ext uri="{FF2B5EF4-FFF2-40B4-BE49-F238E27FC236}">
                <a16:creationId xmlns:a16="http://schemas.microsoft.com/office/drawing/2014/main" id="{72BC2204-00D1-4959-9AE9-AC1F84BE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9">
            <a:off x="7415310" y="3130902"/>
            <a:ext cx="3938490" cy="23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859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5B1B2-FB41-4BFF-8FF0-B1D67823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r>
              <a:rPr lang="hr-HR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7044E9-A0D0-45DE-966C-3687940A8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card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cashpoint</a:t>
            </a: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card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account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</a:t>
            </a: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account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D8C8C2F-5F2E-4E3A-BC40-AD7C5BF29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4061" y="197491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account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debt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Travellers’ cheques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</a:t>
            </a:r>
            <a:r>
              <a:rPr lang="it-IT" sz="2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i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Mortgage</a:t>
            </a:r>
            <a:endParaRPr lang="hr-HR" sz="2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10242" name="Picture 2" descr="Opis nije dostupan.">
            <a:extLst>
              <a:ext uri="{FF2B5EF4-FFF2-40B4-BE49-F238E27FC236}">
                <a16:creationId xmlns:a16="http://schemas.microsoft.com/office/drawing/2014/main" id="{0B90D3FC-6377-4EE4-986C-15FB9DB9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4" y="1592618"/>
            <a:ext cx="5047861" cy="52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9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349</Words>
  <Application>Microsoft Office PowerPoint</Application>
  <PresentationFormat>Široki zaslon</PresentationFormat>
  <Paragraphs>45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Baskerville Old Face</vt:lpstr>
      <vt:lpstr>Calibri</vt:lpstr>
      <vt:lpstr>Calibri Light</vt:lpstr>
      <vt:lpstr>Garamond</vt:lpstr>
      <vt:lpstr>Times New Roman</vt:lpstr>
      <vt:lpstr>Tema sustava Office</vt:lpstr>
      <vt:lpstr>Financial and Entrepreneurial Skills for an Active Citizenship </vt:lpstr>
      <vt:lpstr>TO KNOW HOW A BANK WORKS AND TO CREATE AND FINANCE A NEW BUSINESS</vt:lpstr>
      <vt:lpstr>PowerPoint prezentacija</vt:lpstr>
      <vt:lpstr>Goals of the whole DU </vt:lpstr>
      <vt:lpstr>Description of the activities </vt:lpstr>
      <vt:lpstr>Sub-goal -to understand the operations of a bank </vt:lpstr>
      <vt:lpstr>Sub-goal  -to recognize the main banking products and services  </vt:lpstr>
      <vt:lpstr>Sub-goal -to know the most relevant financial instruments, and how young people can orient themselves in this panorama to create a business </vt:lpstr>
      <vt:lpstr>Sub-goal  -new words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Laura</dc:creator>
  <cp:lastModifiedBy>Anita Ružić</cp:lastModifiedBy>
  <cp:revision>10</cp:revision>
  <dcterms:created xsi:type="dcterms:W3CDTF">2021-05-14T12:36:36Z</dcterms:created>
  <dcterms:modified xsi:type="dcterms:W3CDTF">2021-05-19T21:01:34Z</dcterms:modified>
</cp:coreProperties>
</file>